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webextensions/taskpanes.xml" ContentType="application/vnd.ms-office.webextensiontaskpanes+xml"/>
  <Override PartName="/ppt/webextensions/webextension1.xml" ContentType="application/vnd.ms-office.webextension+xml"/>
  <Override PartName="/ppt/webextensions/webextension2.xml" ContentType="application/vnd.ms-office.webextension+xml"/>
  <Override PartName="/ppt/webextensions/webextension3.xml" ContentType="application/vnd.ms-office.webextension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thumbnail" Target="docProps/thumbnail.jpeg"/><Relationship Id="rId2" Type="http://schemas.openxmlformats.org/officeDocument/2006/relationships/officeDocument" Target="ppt/presentation.xml"/><Relationship Id="rId1" Type="http://schemas.microsoft.com/office/2011/relationships/webextensiontaskpanes" Target="ppt/webextensions/taskpanes.xml"/><Relationship Id="rId5" Type="http://schemas.openxmlformats.org/officeDocument/2006/relationships/extended-properties" Target="docProps/app.xml"/><Relationship Id="rId4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1" r:id="rId4"/>
    <p:sldId id="262" r:id="rId5"/>
    <p:sldId id="263" r:id="rId6"/>
    <p:sldId id="264" r:id="rId7"/>
    <p:sldId id="265" r:id="rId8"/>
    <p:sldId id="266" r:id="rId9"/>
    <p:sldId id="267" r:id="rId10"/>
    <p:sldId id="268" r:id="rId11"/>
    <p:sldId id="269" r:id="rId12"/>
    <p:sldId id="259" r:id="rId13"/>
  </p:sldIdLst>
  <p:sldSz cx="12192000" cy="6858000"/>
  <p:notesSz cx="6858000" cy="9144000"/>
  <p:defaultTextStyle>
    <a:defPPr>
      <a:defRPr lang="ro-R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 mediu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5" d="100"/>
          <a:sy n="85" d="100"/>
        </p:scale>
        <p:origin x="590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Bogdan Romanica" userId="a7611d08-8716-4d34-baa9-b27928f2cee6" providerId="ADAL" clId="{4FD7F891-C287-4616-86B4-87182C64C581}"/>
    <pc:docChg chg="custSel modSld">
      <pc:chgData name="Bogdan Romanica" userId="a7611d08-8716-4d34-baa9-b27928f2cee6" providerId="ADAL" clId="{4FD7F891-C287-4616-86B4-87182C64C581}" dt="2025-03-03T13:25:35.842" v="1"/>
      <pc:docMkLst>
        <pc:docMk/>
      </pc:docMkLst>
      <pc:sldChg chg="addSp delSp modSp mod">
        <pc:chgData name="Bogdan Romanica" userId="a7611d08-8716-4d34-baa9-b27928f2cee6" providerId="ADAL" clId="{4FD7F891-C287-4616-86B4-87182C64C581}" dt="2025-03-03T13:25:35.842" v="1"/>
        <pc:sldMkLst>
          <pc:docMk/>
          <pc:sldMk cId="808308750" sldId="259"/>
        </pc:sldMkLst>
        <pc:picChg chg="add mod">
          <ac:chgData name="Bogdan Romanica" userId="a7611d08-8716-4d34-baa9-b27928f2cee6" providerId="ADAL" clId="{4FD7F891-C287-4616-86B4-87182C64C581}" dt="2025-03-03T13:25:35.842" v="1"/>
          <ac:picMkLst>
            <pc:docMk/>
            <pc:sldMk cId="808308750" sldId="259"/>
            <ac:picMk id="7" creationId="{47807292-971F-4C12-9BCE-9889258F1E5F}"/>
          </ac:picMkLst>
        </pc:picChg>
        <pc:picChg chg="del">
          <ac:chgData name="Bogdan Romanica" userId="a7611d08-8716-4d34-baa9-b27928f2cee6" providerId="ADAL" clId="{4FD7F891-C287-4616-86B4-87182C64C581}" dt="2025-03-03T13:25:35.025" v="0" actId="478"/>
          <ac:picMkLst>
            <pc:docMk/>
            <pc:sldMk cId="808308750" sldId="259"/>
            <ac:picMk id="17" creationId="{55824858-D82A-4113-8525-38EDA73F3A3F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zitiv 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>
            <a:extLst>
              <a:ext uri="{FF2B5EF4-FFF2-40B4-BE49-F238E27FC236}">
                <a16:creationId xmlns:a16="http://schemas.microsoft.com/office/drawing/2014/main" id="{8A525D29-7593-4C53-916F-D2C9331C095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o-RO"/>
              <a:t>Faceți clic pentru a edita stilul de titlu coordonator</a:t>
            </a:r>
          </a:p>
        </p:txBody>
      </p:sp>
      <p:sp>
        <p:nvSpPr>
          <p:cNvPr id="3" name="Subtitlu 2">
            <a:extLst>
              <a:ext uri="{FF2B5EF4-FFF2-40B4-BE49-F238E27FC236}">
                <a16:creationId xmlns:a16="http://schemas.microsoft.com/office/drawing/2014/main" id="{45BA254E-9BD6-4F6C-945D-22593ABB1EF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o-RO"/>
              <a:t>Faceți clic pentru a edita stilul de subtitlu coordonator</a:t>
            </a:r>
          </a:p>
        </p:txBody>
      </p:sp>
      <p:sp>
        <p:nvSpPr>
          <p:cNvPr id="4" name="Substituent dată 3">
            <a:extLst>
              <a:ext uri="{FF2B5EF4-FFF2-40B4-BE49-F238E27FC236}">
                <a16:creationId xmlns:a16="http://schemas.microsoft.com/office/drawing/2014/main" id="{98748A46-9314-4EF9-842E-D8AD84E6F3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21EE8F-19A2-4002-BE5C-E1B31E98E4AA}" type="datetimeFigureOut">
              <a:rPr lang="ro-RO" smtClean="0"/>
              <a:t>03.03.2025</a:t>
            </a:fld>
            <a:endParaRPr lang="ro-RO"/>
          </a:p>
        </p:txBody>
      </p:sp>
      <p:sp>
        <p:nvSpPr>
          <p:cNvPr id="5" name="Substituent subsol 4">
            <a:extLst>
              <a:ext uri="{FF2B5EF4-FFF2-40B4-BE49-F238E27FC236}">
                <a16:creationId xmlns:a16="http://schemas.microsoft.com/office/drawing/2014/main" id="{06ADD4E9-E7A8-41FB-A414-94150341C2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Substituent număr diapozitiv 5">
            <a:extLst>
              <a:ext uri="{FF2B5EF4-FFF2-40B4-BE49-F238E27FC236}">
                <a16:creationId xmlns:a16="http://schemas.microsoft.com/office/drawing/2014/main" id="{AD9AD886-8804-4172-A1DC-DBF7F6866D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E8EC9A-298F-4989-AC3A-DA31A99A882F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25375627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ext vertical și 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>
            <a:extLst>
              <a:ext uri="{FF2B5EF4-FFF2-40B4-BE49-F238E27FC236}">
                <a16:creationId xmlns:a16="http://schemas.microsoft.com/office/drawing/2014/main" id="{E806C15E-2A5F-4B2F-A999-A330A27D36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/>
              <a:t>Faceți clic pentru a edita stilul de titlu coordonator</a:t>
            </a:r>
          </a:p>
        </p:txBody>
      </p:sp>
      <p:sp>
        <p:nvSpPr>
          <p:cNvPr id="3" name="Substituent text vertical 2">
            <a:extLst>
              <a:ext uri="{FF2B5EF4-FFF2-40B4-BE49-F238E27FC236}">
                <a16:creationId xmlns:a16="http://schemas.microsoft.com/office/drawing/2014/main" id="{318D5C6B-6EDF-4C63-B01F-DF0386D4A89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o-RO"/>
              <a:t>Faceţi clic pentru a edita Master stiluri text</a:t>
            </a:r>
          </a:p>
          <a:p>
            <a:pPr lvl="1"/>
            <a:r>
              <a:rPr lang="ro-RO"/>
              <a:t>al doilea nivel</a:t>
            </a:r>
          </a:p>
          <a:p>
            <a:pPr lvl="2"/>
            <a:r>
              <a:rPr lang="ro-RO"/>
              <a:t>al treilea nivel</a:t>
            </a:r>
          </a:p>
          <a:p>
            <a:pPr lvl="3"/>
            <a:r>
              <a:rPr lang="ro-RO"/>
              <a:t>al patrulea nivel</a:t>
            </a:r>
          </a:p>
          <a:p>
            <a:pPr lvl="4"/>
            <a:r>
              <a:rPr lang="ro-RO"/>
              <a:t>al cincilea nivel</a:t>
            </a:r>
          </a:p>
        </p:txBody>
      </p:sp>
      <p:sp>
        <p:nvSpPr>
          <p:cNvPr id="4" name="Substituent dată 3">
            <a:extLst>
              <a:ext uri="{FF2B5EF4-FFF2-40B4-BE49-F238E27FC236}">
                <a16:creationId xmlns:a16="http://schemas.microsoft.com/office/drawing/2014/main" id="{18347B96-B30B-4722-8B70-033B8D7CE7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21EE8F-19A2-4002-BE5C-E1B31E98E4AA}" type="datetimeFigureOut">
              <a:rPr lang="ro-RO" smtClean="0"/>
              <a:t>03.03.2025</a:t>
            </a:fld>
            <a:endParaRPr lang="ro-RO"/>
          </a:p>
        </p:txBody>
      </p:sp>
      <p:sp>
        <p:nvSpPr>
          <p:cNvPr id="5" name="Substituent subsol 4">
            <a:extLst>
              <a:ext uri="{FF2B5EF4-FFF2-40B4-BE49-F238E27FC236}">
                <a16:creationId xmlns:a16="http://schemas.microsoft.com/office/drawing/2014/main" id="{C8A21973-3BDF-4C1C-B006-1D5D249E72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Substituent număr diapozitiv 5">
            <a:extLst>
              <a:ext uri="{FF2B5EF4-FFF2-40B4-BE49-F238E27FC236}">
                <a16:creationId xmlns:a16="http://schemas.microsoft.com/office/drawing/2014/main" id="{CAAB0279-651F-4A78-82B6-3BA5D4D4D5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E8EC9A-298F-4989-AC3A-DA31A99A882F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7365127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lu vertical și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vertical 1">
            <a:extLst>
              <a:ext uri="{FF2B5EF4-FFF2-40B4-BE49-F238E27FC236}">
                <a16:creationId xmlns:a16="http://schemas.microsoft.com/office/drawing/2014/main" id="{C609C533-A1B5-49C0-9C44-8F63A9B9856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o-RO"/>
              <a:t>Faceți clic pentru a edita stilul de titlu coordonator</a:t>
            </a:r>
          </a:p>
        </p:txBody>
      </p:sp>
      <p:sp>
        <p:nvSpPr>
          <p:cNvPr id="3" name="Substituent text vertical 2">
            <a:extLst>
              <a:ext uri="{FF2B5EF4-FFF2-40B4-BE49-F238E27FC236}">
                <a16:creationId xmlns:a16="http://schemas.microsoft.com/office/drawing/2014/main" id="{8F587D49-E088-478D-8977-1A02B368A14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o-RO"/>
              <a:t>Faceţi clic pentru a edita Master stiluri text</a:t>
            </a:r>
          </a:p>
          <a:p>
            <a:pPr lvl="1"/>
            <a:r>
              <a:rPr lang="ro-RO"/>
              <a:t>al doilea nivel</a:t>
            </a:r>
          </a:p>
          <a:p>
            <a:pPr lvl="2"/>
            <a:r>
              <a:rPr lang="ro-RO"/>
              <a:t>al treilea nivel</a:t>
            </a:r>
          </a:p>
          <a:p>
            <a:pPr lvl="3"/>
            <a:r>
              <a:rPr lang="ro-RO"/>
              <a:t>al patrulea nivel</a:t>
            </a:r>
          </a:p>
          <a:p>
            <a:pPr lvl="4"/>
            <a:r>
              <a:rPr lang="ro-RO"/>
              <a:t>al cincilea nivel</a:t>
            </a:r>
          </a:p>
        </p:txBody>
      </p:sp>
      <p:sp>
        <p:nvSpPr>
          <p:cNvPr id="4" name="Substituent dată 3">
            <a:extLst>
              <a:ext uri="{FF2B5EF4-FFF2-40B4-BE49-F238E27FC236}">
                <a16:creationId xmlns:a16="http://schemas.microsoft.com/office/drawing/2014/main" id="{4B8F2433-FE86-4455-9DAD-C38B3BF423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21EE8F-19A2-4002-BE5C-E1B31E98E4AA}" type="datetimeFigureOut">
              <a:rPr lang="ro-RO" smtClean="0"/>
              <a:t>03.03.2025</a:t>
            </a:fld>
            <a:endParaRPr lang="ro-RO"/>
          </a:p>
        </p:txBody>
      </p:sp>
      <p:sp>
        <p:nvSpPr>
          <p:cNvPr id="5" name="Substituent subsol 4">
            <a:extLst>
              <a:ext uri="{FF2B5EF4-FFF2-40B4-BE49-F238E27FC236}">
                <a16:creationId xmlns:a16="http://schemas.microsoft.com/office/drawing/2014/main" id="{265BF456-50B5-435D-899F-3D23175ADE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Substituent număr diapozitiv 5">
            <a:extLst>
              <a:ext uri="{FF2B5EF4-FFF2-40B4-BE49-F238E27FC236}">
                <a16:creationId xmlns:a16="http://schemas.microsoft.com/office/drawing/2014/main" id="{F2AB82EF-9FE8-4C6B-9CED-A6CB3FC93B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E8EC9A-298F-4989-AC3A-DA31A99A882F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32058126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u și conțin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>
            <a:extLst>
              <a:ext uri="{FF2B5EF4-FFF2-40B4-BE49-F238E27FC236}">
                <a16:creationId xmlns:a16="http://schemas.microsoft.com/office/drawing/2014/main" id="{8258E9CC-7FAE-4DB2-A4A5-DAD83B2915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/>
              <a:t>Faceți clic pentru a edita stilul de titlu coordonator</a:t>
            </a:r>
          </a:p>
        </p:txBody>
      </p:sp>
      <p:sp>
        <p:nvSpPr>
          <p:cNvPr id="3" name="Substituent conținut 2">
            <a:extLst>
              <a:ext uri="{FF2B5EF4-FFF2-40B4-BE49-F238E27FC236}">
                <a16:creationId xmlns:a16="http://schemas.microsoft.com/office/drawing/2014/main" id="{781F2662-F7DB-4C3C-A649-9F2D8495942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o-RO"/>
              <a:t>Faceţi clic pentru a edita Master stiluri text</a:t>
            </a:r>
          </a:p>
          <a:p>
            <a:pPr lvl="1"/>
            <a:r>
              <a:rPr lang="ro-RO"/>
              <a:t>al doilea nivel</a:t>
            </a:r>
          </a:p>
          <a:p>
            <a:pPr lvl="2"/>
            <a:r>
              <a:rPr lang="ro-RO"/>
              <a:t>al treilea nivel</a:t>
            </a:r>
          </a:p>
          <a:p>
            <a:pPr lvl="3"/>
            <a:r>
              <a:rPr lang="ro-RO"/>
              <a:t>al patrulea nivel</a:t>
            </a:r>
          </a:p>
          <a:p>
            <a:pPr lvl="4"/>
            <a:r>
              <a:rPr lang="ro-RO"/>
              <a:t>al cincilea nivel</a:t>
            </a:r>
          </a:p>
        </p:txBody>
      </p:sp>
      <p:sp>
        <p:nvSpPr>
          <p:cNvPr id="4" name="Substituent dată 3">
            <a:extLst>
              <a:ext uri="{FF2B5EF4-FFF2-40B4-BE49-F238E27FC236}">
                <a16:creationId xmlns:a16="http://schemas.microsoft.com/office/drawing/2014/main" id="{C5EF1E41-C0AA-4A47-BBEE-3DC5D50D24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21EE8F-19A2-4002-BE5C-E1B31E98E4AA}" type="datetimeFigureOut">
              <a:rPr lang="ro-RO" smtClean="0"/>
              <a:t>03.03.2025</a:t>
            </a:fld>
            <a:endParaRPr lang="ro-RO"/>
          </a:p>
        </p:txBody>
      </p:sp>
      <p:sp>
        <p:nvSpPr>
          <p:cNvPr id="5" name="Substituent subsol 4">
            <a:extLst>
              <a:ext uri="{FF2B5EF4-FFF2-40B4-BE49-F238E27FC236}">
                <a16:creationId xmlns:a16="http://schemas.microsoft.com/office/drawing/2014/main" id="{E815CEE3-3DB7-4322-9CA8-03AC201FB8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Substituent număr diapozitiv 5">
            <a:extLst>
              <a:ext uri="{FF2B5EF4-FFF2-40B4-BE49-F238E27FC236}">
                <a16:creationId xmlns:a16="http://schemas.microsoft.com/office/drawing/2014/main" id="{00BAF5B1-AB4E-4531-8B41-9EAC4F02DC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E8EC9A-298F-4989-AC3A-DA31A99A882F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28865258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ntet secțiu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>
            <a:extLst>
              <a:ext uri="{FF2B5EF4-FFF2-40B4-BE49-F238E27FC236}">
                <a16:creationId xmlns:a16="http://schemas.microsoft.com/office/drawing/2014/main" id="{C5DE7128-2FB6-49AD-B634-4E93A50B64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o-RO"/>
              <a:t>Faceți clic pentru a edita stilul de titlu coordonator</a:t>
            </a:r>
          </a:p>
        </p:txBody>
      </p:sp>
      <p:sp>
        <p:nvSpPr>
          <p:cNvPr id="3" name="Substituent text 2">
            <a:extLst>
              <a:ext uri="{FF2B5EF4-FFF2-40B4-BE49-F238E27FC236}">
                <a16:creationId xmlns:a16="http://schemas.microsoft.com/office/drawing/2014/main" id="{8A9CE2DF-E8A6-4D5B-B59E-C852491339D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o-RO"/>
              <a:t>Faceţi clic pentru a edita Master stiluri text</a:t>
            </a:r>
          </a:p>
        </p:txBody>
      </p:sp>
      <p:sp>
        <p:nvSpPr>
          <p:cNvPr id="4" name="Substituent dată 3">
            <a:extLst>
              <a:ext uri="{FF2B5EF4-FFF2-40B4-BE49-F238E27FC236}">
                <a16:creationId xmlns:a16="http://schemas.microsoft.com/office/drawing/2014/main" id="{678A18AC-C419-408F-9632-3277FF6991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21EE8F-19A2-4002-BE5C-E1B31E98E4AA}" type="datetimeFigureOut">
              <a:rPr lang="ro-RO" smtClean="0"/>
              <a:t>03.03.2025</a:t>
            </a:fld>
            <a:endParaRPr lang="ro-RO"/>
          </a:p>
        </p:txBody>
      </p:sp>
      <p:sp>
        <p:nvSpPr>
          <p:cNvPr id="5" name="Substituent subsol 4">
            <a:extLst>
              <a:ext uri="{FF2B5EF4-FFF2-40B4-BE49-F238E27FC236}">
                <a16:creationId xmlns:a16="http://schemas.microsoft.com/office/drawing/2014/main" id="{48C353E3-6FF4-444E-8E54-B1204BC969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Substituent număr diapozitiv 5">
            <a:extLst>
              <a:ext uri="{FF2B5EF4-FFF2-40B4-BE49-F238E27FC236}">
                <a16:creationId xmlns:a16="http://schemas.microsoft.com/office/drawing/2014/main" id="{796C0B8E-25B5-47C9-92BC-801CC1AD62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E8EC9A-298F-4989-AC3A-DA31A99A882F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35558634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uă tipuri de conțin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>
            <a:extLst>
              <a:ext uri="{FF2B5EF4-FFF2-40B4-BE49-F238E27FC236}">
                <a16:creationId xmlns:a16="http://schemas.microsoft.com/office/drawing/2014/main" id="{40D6C816-4CDF-4436-964F-4B50103F2B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/>
              <a:t>Faceți clic pentru a edita stilul de titlu coordonator</a:t>
            </a:r>
          </a:p>
        </p:txBody>
      </p:sp>
      <p:sp>
        <p:nvSpPr>
          <p:cNvPr id="3" name="Substituent conținut 2">
            <a:extLst>
              <a:ext uri="{FF2B5EF4-FFF2-40B4-BE49-F238E27FC236}">
                <a16:creationId xmlns:a16="http://schemas.microsoft.com/office/drawing/2014/main" id="{709AF3E4-B858-4657-A927-FBE08A271AC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o-RO"/>
              <a:t>Faceţi clic pentru a edita Master stiluri text</a:t>
            </a:r>
          </a:p>
          <a:p>
            <a:pPr lvl="1"/>
            <a:r>
              <a:rPr lang="ro-RO"/>
              <a:t>al doilea nivel</a:t>
            </a:r>
          </a:p>
          <a:p>
            <a:pPr lvl="2"/>
            <a:r>
              <a:rPr lang="ro-RO"/>
              <a:t>al treilea nivel</a:t>
            </a:r>
          </a:p>
          <a:p>
            <a:pPr lvl="3"/>
            <a:r>
              <a:rPr lang="ro-RO"/>
              <a:t>al patrulea nivel</a:t>
            </a:r>
          </a:p>
          <a:p>
            <a:pPr lvl="4"/>
            <a:r>
              <a:rPr lang="ro-RO"/>
              <a:t>al cincilea nivel</a:t>
            </a:r>
          </a:p>
        </p:txBody>
      </p:sp>
      <p:sp>
        <p:nvSpPr>
          <p:cNvPr id="4" name="Substituent conținut 3">
            <a:extLst>
              <a:ext uri="{FF2B5EF4-FFF2-40B4-BE49-F238E27FC236}">
                <a16:creationId xmlns:a16="http://schemas.microsoft.com/office/drawing/2014/main" id="{5A9EDC2E-F1E5-4A87-9FE2-6154C0FAF02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o-RO"/>
              <a:t>Faceţi clic pentru a edita Master stiluri text</a:t>
            </a:r>
          </a:p>
          <a:p>
            <a:pPr lvl="1"/>
            <a:r>
              <a:rPr lang="ro-RO"/>
              <a:t>al doilea nivel</a:t>
            </a:r>
          </a:p>
          <a:p>
            <a:pPr lvl="2"/>
            <a:r>
              <a:rPr lang="ro-RO"/>
              <a:t>al treilea nivel</a:t>
            </a:r>
          </a:p>
          <a:p>
            <a:pPr lvl="3"/>
            <a:r>
              <a:rPr lang="ro-RO"/>
              <a:t>al patrulea nivel</a:t>
            </a:r>
          </a:p>
          <a:p>
            <a:pPr lvl="4"/>
            <a:r>
              <a:rPr lang="ro-RO"/>
              <a:t>al cincilea nivel</a:t>
            </a:r>
          </a:p>
        </p:txBody>
      </p:sp>
      <p:sp>
        <p:nvSpPr>
          <p:cNvPr id="5" name="Substituent dată 4">
            <a:extLst>
              <a:ext uri="{FF2B5EF4-FFF2-40B4-BE49-F238E27FC236}">
                <a16:creationId xmlns:a16="http://schemas.microsoft.com/office/drawing/2014/main" id="{061EDF25-7AAD-4785-8770-0258383EEE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21EE8F-19A2-4002-BE5C-E1B31E98E4AA}" type="datetimeFigureOut">
              <a:rPr lang="ro-RO" smtClean="0"/>
              <a:t>03.03.2025</a:t>
            </a:fld>
            <a:endParaRPr lang="ro-RO"/>
          </a:p>
        </p:txBody>
      </p:sp>
      <p:sp>
        <p:nvSpPr>
          <p:cNvPr id="6" name="Substituent subsol 5">
            <a:extLst>
              <a:ext uri="{FF2B5EF4-FFF2-40B4-BE49-F238E27FC236}">
                <a16:creationId xmlns:a16="http://schemas.microsoft.com/office/drawing/2014/main" id="{DED56222-4088-4A80-99C4-85CE5B882E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7" name="Substituent număr diapozitiv 6">
            <a:extLst>
              <a:ext uri="{FF2B5EF4-FFF2-40B4-BE49-F238E27FC236}">
                <a16:creationId xmlns:a16="http://schemas.microsoft.com/office/drawing/2014/main" id="{D0D99FBB-CD23-472A-8DD9-621E1F52A1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E8EC9A-298F-4989-AC3A-DA31A99A882F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605358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ț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>
            <a:extLst>
              <a:ext uri="{FF2B5EF4-FFF2-40B4-BE49-F238E27FC236}">
                <a16:creationId xmlns:a16="http://schemas.microsoft.com/office/drawing/2014/main" id="{3DD1485E-D8BB-46D9-938F-A05E3A288F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o-RO"/>
              <a:t>Faceți clic pentru a edita stilul de titlu coordonator</a:t>
            </a:r>
          </a:p>
        </p:txBody>
      </p:sp>
      <p:sp>
        <p:nvSpPr>
          <p:cNvPr id="3" name="Substituent text 2">
            <a:extLst>
              <a:ext uri="{FF2B5EF4-FFF2-40B4-BE49-F238E27FC236}">
                <a16:creationId xmlns:a16="http://schemas.microsoft.com/office/drawing/2014/main" id="{81247A43-827A-41C1-BFD7-CC65289A2E6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o-RO"/>
              <a:t>Faceţi clic pentru a edita Master stiluri text</a:t>
            </a:r>
          </a:p>
        </p:txBody>
      </p:sp>
      <p:sp>
        <p:nvSpPr>
          <p:cNvPr id="4" name="Substituent conținut 3">
            <a:extLst>
              <a:ext uri="{FF2B5EF4-FFF2-40B4-BE49-F238E27FC236}">
                <a16:creationId xmlns:a16="http://schemas.microsoft.com/office/drawing/2014/main" id="{915D5472-9D60-470E-8412-9AFAB2178CE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o-RO"/>
              <a:t>Faceţi clic pentru a edita Master stiluri text</a:t>
            </a:r>
          </a:p>
          <a:p>
            <a:pPr lvl="1"/>
            <a:r>
              <a:rPr lang="ro-RO"/>
              <a:t>al doilea nivel</a:t>
            </a:r>
          </a:p>
          <a:p>
            <a:pPr lvl="2"/>
            <a:r>
              <a:rPr lang="ro-RO"/>
              <a:t>al treilea nivel</a:t>
            </a:r>
          </a:p>
          <a:p>
            <a:pPr lvl="3"/>
            <a:r>
              <a:rPr lang="ro-RO"/>
              <a:t>al patrulea nivel</a:t>
            </a:r>
          </a:p>
          <a:p>
            <a:pPr lvl="4"/>
            <a:r>
              <a:rPr lang="ro-RO"/>
              <a:t>al cincilea nivel</a:t>
            </a:r>
          </a:p>
        </p:txBody>
      </p:sp>
      <p:sp>
        <p:nvSpPr>
          <p:cNvPr id="5" name="Substituent text 4">
            <a:extLst>
              <a:ext uri="{FF2B5EF4-FFF2-40B4-BE49-F238E27FC236}">
                <a16:creationId xmlns:a16="http://schemas.microsoft.com/office/drawing/2014/main" id="{4078A4F8-317E-4F91-9397-843028ABCF2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o-RO"/>
              <a:t>Faceţi clic pentru a edita Master stiluri text</a:t>
            </a:r>
          </a:p>
        </p:txBody>
      </p:sp>
      <p:sp>
        <p:nvSpPr>
          <p:cNvPr id="6" name="Substituent conținut 5">
            <a:extLst>
              <a:ext uri="{FF2B5EF4-FFF2-40B4-BE49-F238E27FC236}">
                <a16:creationId xmlns:a16="http://schemas.microsoft.com/office/drawing/2014/main" id="{1BB456FD-CB8C-4BCE-9E91-2BC0D51E889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o-RO"/>
              <a:t>Faceţi clic pentru a edita Master stiluri text</a:t>
            </a:r>
          </a:p>
          <a:p>
            <a:pPr lvl="1"/>
            <a:r>
              <a:rPr lang="ro-RO"/>
              <a:t>al doilea nivel</a:t>
            </a:r>
          </a:p>
          <a:p>
            <a:pPr lvl="2"/>
            <a:r>
              <a:rPr lang="ro-RO"/>
              <a:t>al treilea nivel</a:t>
            </a:r>
          </a:p>
          <a:p>
            <a:pPr lvl="3"/>
            <a:r>
              <a:rPr lang="ro-RO"/>
              <a:t>al patrulea nivel</a:t>
            </a:r>
          </a:p>
          <a:p>
            <a:pPr lvl="4"/>
            <a:r>
              <a:rPr lang="ro-RO"/>
              <a:t>al cincilea nivel</a:t>
            </a:r>
          </a:p>
        </p:txBody>
      </p:sp>
      <p:sp>
        <p:nvSpPr>
          <p:cNvPr id="7" name="Substituent dată 6">
            <a:extLst>
              <a:ext uri="{FF2B5EF4-FFF2-40B4-BE49-F238E27FC236}">
                <a16:creationId xmlns:a16="http://schemas.microsoft.com/office/drawing/2014/main" id="{5E452E12-2BEE-4AB4-A2BB-B3901BE0FF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21EE8F-19A2-4002-BE5C-E1B31E98E4AA}" type="datetimeFigureOut">
              <a:rPr lang="ro-RO" smtClean="0"/>
              <a:t>03.03.2025</a:t>
            </a:fld>
            <a:endParaRPr lang="ro-RO"/>
          </a:p>
        </p:txBody>
      </p:sp>
      <p:sp>
        <p:nvSpPr>
          <p:cNvPr id="8" name="Substituent subsol 7">
            <a:extLst>
              <a:ext uri="{FF2B5EF4-FFF2-40B4-BE49-F238E27FC236}">
                <a16:creationId xmlns:a16="http://schemas.microsoft.com/office/drawing/2014/main" id="{FB127787-A2E0-4B7D-A6B2-D96ED63B28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9" name="Substituent număr diapozitiv 8">
            <a:extLst>
              <a:ext uri="{FF2B5EF4-FFF2-40B4-BE49-F238E27FC236}">
                <a16:creationId xmlns:a16="http://schemas.microsoft.com/office/drawing/2014/main" id="{A568D432-67CE-4256-8BEC-727BC34091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E8EC9A-298F-4989-AC3A-DA31A99A882F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34371093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Doar 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>
            <a:extLst>
              <a:ext uri="{FF2B5EF4-FFF2-40B4-BE49-F238E27FC236}">
                <a16:creationId xmlns:a16="http://schemas.microsoft.com/office/drawing/2014/main" id="{6B3F317B-B726-45C2-8995-0FE2107A3F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/>
              <a:t>Faceți clic pentru a edita stilul de titlu coordonator</a:t>
            </a:r>
          </a:p>
        </p:txBody>
      </p:sp>
      <p:sp>
        <p:nvSpPr>
          <p:cNvPr id="3" name="Substituent dată 2">
            <a:extLst>
              <a:ext uri="{FF2B5EF4-FFF2-40B4-BE49-F238E27FC236}">
                <a16:creationId xmlns:a16="http://schemas.microsoft.com/office/drawing/2014/main" id="{2FE27745-1B6D-4028-9CB9-4BE59E51E5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21EE8F-19A2-4002-BE5C-E1B31E98E4AA}" type="datetimeFigureOut">
              <a:rPr lang="ro-RO" smtClean="0"/>
              <a:t>03.03.2025</a:t>
            </a:fld>
            <a:endParaRPr lang="ro-RO"/>
          </a:p>
        </p:txBody>
      </p:sp>
      <p:sp>
        <p:nvSpPr>
          <p:cNvPr id="4" name="Substituent subsol 3">
            <a:extLst>
              <a:ext uri="{FF2B5EF4-FFF2-40B4-BE49-F238E27FC236}">
                <a16:creationId xmlns:a16="http://schemas.microsoft.com/office/drawing/2014/main" id="{CA09DE17-6BDB-4705-A4A5-A58C905774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5" name="Substituent număr diapozitiv 4">
            <a:extLst>
              <a:ext uri="{FF2B5EF4-FFF2-40B4-BE49-F238E27FC236}">
                <a16:creationId xmlns:a16="http://schemas.microsoft.com/office/drawing/2014/main" id="{50E10E1C-7873-48FA-9533-24AA8C8605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E8EC9A-298F-4989-AC3A-DA31A99A882F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22371723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Necomple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stituent dată 1">
            <a:extLst>
              <a:ext uri="{FF2B5EF4-FFF2-40B4-BE49-F238E27FC236}">
                <a16:creationId xmlns:a16="http://schemas.microsoft.com/office/drawing/2014/main" id="{7E034579-6D6A-489C-9BC4-0A0A9C5696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21EE8F-19A2-4002-BE5C-E1B31E98E4AA}" type="datetimeFigureOut">
              <a:rPr lang="ro-RO" smtClean="0"/>
              <a:t>03.03.2025</a:t>
            </a:fld>
            <a:endParaRPr lang="ro-RO"/>
          </a:p>
        </p:txBody>
      </p:sp>
      <p:sp>
        <p:nvSpPr>
          <p:cNvPr id="3" name="Substituent subsol 2">
            <a:extLst>
              <a:ext uri="{FF2B5EF4-FFF2-40B4-BE49-F238E27FC236}">
                <a16:creationId xmlns:a16="http://schemas.microsoft.com/office/drawing/2014/main" id="{CAE6CF2F-4D48-4797-B466-2DF147277E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4" name="Substituent număr diapozitiv 3">
            <a:extLst>
              <a:ext uri="{FF2B5EF4-FFF2-40B4-BE49-F238E27FC236}">
                <a16:creationId xmlns:a16="http://schemas.microsoft.com/office/drawing/2014/main" id="{14869A1B-63E9-40DA-986F-DDF28EC957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E8EC9A-298F-4989-AC3A-DA31A99A882F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24278098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ținut cu legend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>
            <a:extLst>
              <a:ext uri="{FF2B5EF4-FFF2-40B4-BE49-F238E27FC236}">
                <a16:creationId xmlns:a16="http://schemas.microsoft.com/office/drawing/2014/main" id="{97909B7E-873F-461C-BF37-9251E4E3AF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o-RO"/>
              <a:t>Faceți clic pentru a edita stilul de titlu coordonator</a:t>
            </a:r>
          </a:p>
        </p:txBody>
      </p:sp>
      <p:sp>
        <p:nvSpPr>
          <p:cNvPr id="3" name="Substituent conținut 2">
            <a:extLst>
              <a:ext uri="{FF2B5EF4-FFF2-40B4-BE49-F238E27FC236}">
                <a16:creationId xmlns:a16="http://schemas.microsoft.com/office/drawing/2014/main" id="{97A2A48C-964E-443B-8CFB-D01F30C3D80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o-RO"/>
              <a:t>Faceţi clic pentru a edita Master stiluri text</a:t>
            </a:r>
          </a:p>
          <a:p>
            <a:pPr lvl="1"/>
            <a:r>
              <a:rPr lang="ro-RO"/>
              <a:t>al doilea nivel</a:t>
            </a:r>
          </a:p>
          <a:p>
            <a:pPr lvl="2"/>
            <a:r>
              <a:rPr lang="ro-RO"/>
              <a:t>al treilea nivel</a:t>
            </a:r>
          </a:p>
          <a:p>
            <a:pPr lvl="3"/>
            <a:r>
              <a:rPr lang="ro-RO"/>
              <a:t>al patrulea nivel</a:t>
            </a:r>
          </a:p>
          <a:p>
            <a:pPr lvl="4"/>
            <a:r>
              <a:rPr lang="ro-RO"/>
              <a:t>al cincilea nivel</a:t>
            </a:r>
          </a:p>
        </p:txBody>
      </p:sp>
      <p:sp>
        <p:nvSpPr>
          <p:cNvPr id="4" name="Substituent text 3">
            <a:extLst>
              <a:ext uri="{FF2B5EF4-FFF2-40B4-BE49-F238E27FC236}">
                <a16:creationId xmlns:a16="http://schemas.microsoft.com/office/drawing/2014/main" id="{67DFBCD1-B69B-42B7-857E-B423CAA5C63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o-RO"/>
              <a:t>Faceţi clic pentru a edita Master stiluri text</a:t>
            </a:r>
          </a:p>
        </p:txBody>
      </p:sp>
      <p:sp>
        <p:nvSpPr>
          <p:cNvPr id="5" name="Substituent dată 4">
            <a:extLst>
              <a:ext uri="{FF2B5EF4-FFF2-40B4-BE49-F238E27FC236}">
                <a16:creationId xmlns:a16="http://schemas.microsoft.com/office/drawing/2014/main" id="{F62F357C-C640-4E68-9FCA-8AC817A24C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21EE8F-19A2-4002-BE5C-E1B31E98E4AA}" type="datetimeFigureOut">
              <a:rPr lang="ro-RO" smtClean="0"/>
              <a:t>03.03.2025</a:t>
            </a:fld>
            <a:endParaRPr lang="ro-RO"/>
          </a:p>
        </p:txBody>
      </p:sp>
      <p:sp>
        <p:nvSpPr>
          <p:cNvPr id="6" name="Substituent subsol 5">
            <a:extLst>
              <a:ext uri="{FF2B5EF4-FFF2-40B4-BE49-F238E27FC236}">
                <a16:creationId xmlns:a16="http://schemas.microsoft.com/office/drawing/2014/main" id="{CED64149-7156-4050-AE73-2CAC57AD54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7" name="Substituent număr diapozitiv 6">
            <a:extLst>
              <a:ext uri="{FF2B5EF4-FFF2-40B4-BE49-F238E27FC236}">
                <a16:creationId xmlns:a16="http://schemas.microsoft.com/office/drawing/2014/main" id="{C7A5C6FC-E6E1-4DF6-ADC8-1C51B6C5B1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E8EC9A-298F-4989-AC3A-DA31A99A882F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31506906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ine cu legend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>
            <a:extLst>
              <a:ext uri="{FF2B5EF4-FFF2-40B4-BE49-F238E27FC236}">
                <a16:creationId xmlns:a16="http://schemas.microsoft.com/office/drawing/2014/main" id="{EB6F34A3-8BFD-4B05-B595-5952D97E6F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o-RO"/>
              <a:t>Faceți clic pentru a edita stilul de titlu coordonator</a:t>
            </a:r>
          </a:p>
        </p:txBody>
      </p:sp>
      <p:sp>
        <p:nvSpPr>
          <p:cNvPr id="3" name="Substituent imagine 2">
            <a:extLst>
              <a:ext uri="{FF2B5EF4-FFF2-40B4-BE49-F238E27FC236}">
                <a16:creationId xmlns:a16="http://schemas.microsoft.com/office/drawing/2014/main" id="{B547CF7C-6E52-42C3-9325-4235AE674E9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o-RO"/>
          </a:p>
        </p:txBody>
      </p:sp>
      <p:sp>
        <p:nvSpPr>
          <p:cNvPr id="4" name="Substituent text 3">
            <a:extLst>
              <a:ext uri="{FF2B5EF4-FFF2-40B4-BE49-F238E27FC236}">
                <a16:creationId xmlns:a16="http://schemas.microsoft.com/office/drawing/2014/main" id="{AA7EFBA3-02C6-457F-948E-42A3BBD4A3D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o-RO"/>
              <a:t>Faceţi clic pentru a edita Master stiluri text</a:t>
            </a:r>
          </a:p>
        </p:txBody>
      </p:sp>
      <p:sp>
        <p:nvSpPr>
          <p:cNvPr id="5" name="Substituent dată 4">
            <a:extLst>
              <a:ext uri="{FF2B5EF4-FFF2-40B4-BE49-F238E27FC236}">
                <a16:creationId xmlns:a16="http://schemas.microsoft.com/office/drawing/2014/main" id="{E9E62D85-82AE-44FE-9041-1531E9E7E5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21EE8F-19A2-4002-BE5C-E1B31E98E4AA}" type="datetimeFigureOut">
              <a:rPr lang="ro-RO" smtClean="0"/>
              <a:t>03.03.2025</a:t>
            </a:fld>
            <a:endParaRPr lang="ro-RO"/>
          </a:p>
        </p:txBody>
      </p:sp>
      <p:sp>
        <p:nvSpPr>
          <p:cNvPr id="6" name="Substituent subsol 5">
            <a:extLst>
              <a:ext uri="{FF2B5EF4-FFF2-40B4-BE49-F238E27FC236}">
                <a16:creationId xmlns:a16="http://schemas.microsoft.com/office/drawing/2014/main" id="{EAEFF3EB-4477-4DD1-B9B3-B7E42C0405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7" name="Substituent număr diapozitiv 6">
            <a:extLst>
              <a:ext uri="{FF2B5EF4-FFF2-40B4-BE49-F238E27FC236}">
                <a16:creationId xmlns:a16="http://schemas.microsoft.com/office/drawing/2014/main" id="{30372567-32FF-4DD2-98A3-B56C175973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E8EC9A-298F-4989-AC3A-DA31A99A882F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4219606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stituent titlu 1">
            <a:extLst>
              <a:ext uri="{FF2B5EF4-FFF2-40B4-BE49-F238E27FC236}">
                <a16:creationId xmlns:a16="http://schemas.microsoft.com/office/drawing/2014/main" id="{979B6216-F53A-4FDF-8732-FFBF0B80F7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o-RO"/>
              <a:t>Faceți clic pentru a edita stilul de titlu coordonator</a:t>
            </a:r>
          </a:p>
        </p:txBody>
      </p:sp>
      <p:sp>
        <p:nvSpPr>
          <p:cNvPr id="3" name="Substituent text 2">
            <a:extLst>
              <a:ext uri="{FF2B5EF4-FFF2-40B4-BE49-F238E27FC236}">
                <a16:creationId xmlns:a16="http://schemas.microsoft.com/office/drawing/2014/main" id="{BEDAC259-EA20-4041-A784-34CB9619296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o-RO"/>
              <a:t>Faceţi clic pentru a edita Master stiluri text</a:t>
            </a:r>
          </a:p>
          <a:p>
            <a:pPr lvl="1"/>
            <a:r>
              <a:rPr lang="ro-RO"/>
              <a:t>al doilea nivel</a:t>
            </a:r>
          </a:p>
          <a:p>
            <a:pPr lvl="2"/>
            <a:r>
              <a:rPr lang="ro-RO"/>
              <a:t>al treilea nivel</a:t>
            </a:r>
          </a:p>
          <a:p>
            <a:pPr lvl="3"/>
            <a:r>
              <a:rPr lang="ro-RO"/>
              <a:t>al patrulea nivel</a:t>
            </a:r>
          </a:p>
          <a:p>
            <a:pPr lvl="4"/>
            <a:r>
              <a:rPr lang="ro-RO"/>
              <a:t>al cincilea nivel</a:t>
            </a:r>
          </a:p>
        </p:txBody>
      </p:sp>
      <p:sp>
        <p:nvSpPr>
          <p:cNvPr id="4" name="Substituent dată 3">
            <a:extLst>
              <a:ext uri="{FF2B5EF4-FFF2-40B4-BE49-F238E27FC236}">
                <a16:creationId xmlns:a16="http://schemas.microsoft.com/office/drawing/2014/main" id="{F27B3052-3019-4801-8540-7127D40F005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21EE8F-19A2-4002-BE5C-E1B31E98E4AA}" type="datetimeFigureOut">
              <a:rPr lang="ro-RO" smtClean="0"/>
              <a:t>03.03.2025</a:t>
            </a:fld>
            <a:endParaRPr lang="ro-RO"/>
          </a:p>
        </p:txBody>
      </p:sp>
      <p:sp>
        <p:nvSpPr>
          <p:cNvPr id="5" name="Substituent subsol 4">
            <a:extLst>
              <a:ext uri="{FF2B5EF4-FFF2-40B4-BE49-F238E27FC236}">
                <a16:creationId xmlns:a16="http://schemas.microsoft.com/office/drawing/2014/main" id="{2E0F1424-14F1-492E-BAE4-2BCD429F2E4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o-RO"/>
          </a:p>
        </p:txBody>
      </p:sp>
      <p:sp>
        <p:nvSpPr>
          <p:cNvPr id="6" name="Substituent număr diapozitiv 5">
            <a:extLst>
              <a:ext uri="{FF2B5EF4-FFF2-40B4-BE49-F238E27FC236}">
                <a16:creationId xmlns:a16="http://schemas.microsoft.com/office/drawing/2014/main" id="{17EDB1BA-2F3E-48C8-921E-4CFB1CB6366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E8EC9A-298F-4989-AC3A-DA31A99A882F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1968592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o-R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>
            <a:extLst>
              <a:ext uri="{FF2B5EF4-FFF2-40B4-BE49-F238E27FC236}">
                <a16:creationId xmlns:a16="http://schemas.microsoft.com/office/drawing/2014/main" id="{7F66E2A2-F651-479F-A8CA-DA28415CAF2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3999" y="1779395"/>
            <a:ext cx="9144000" cy="788206"/>
          </a:xfrm>
        </p:spPr>
        <p:txBody>
          <a:bodyPr>
            <a:noAutofit/>
          </a:bodyPr>
          <a:lstStyle/>
          <a:p>
            <a:r>
              <a:rPr lang="ro-RO" sz="4400" dirty="0"/>
              <a:t>GHID PRACTIC PENTRU UTILIZAREA</a:t>
            </a:r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B764FC6D-EA1F-4521-A20C-6850855C078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4272" y="186373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o-RO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B080B89A-80BB-40E2-84DF-5C6F7699A1E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4272" y="643573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ro-RO" altLang="ro-RO" sz="11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endParaRPr kumimoji="0" lang="ro-RO" altLang="ro-R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5" name="Imagine 4">
            <a:extLst>
              <a:ext uri="{FF2B5EF4-FFF2-40B4-BE49-F238E27FC236}">
                <a16:creationId xmlns:a16="http://schemas.microsoft.com/office/drawing/2014/main" id="{31456198-9FC5-47BD-94BE-B0E871AD668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463" y="310963"/>
            <a:ext cx="10921071" cy="941387"/>
          </a:xfrm>
          <a:prstGeom prst="rect">
            <a:avLst/>
          </a:prstGeom>
        </p:spPr>
      </p:pic>
      <p:pic>
        <p:nvPicPr>
          <p:cNvPr id="3" name="Picture 2" descr="Box Apps - WUSTL Information Technology">
            <a:extLst>
              <a:ext uri="{FF2B5EF4-FFF2-40B4-BE49-F238E27FC236}">
                <a16:creationId xmlns:a16="http://schemas.microsoft.com/office/drawing/2014/main" id="{6D321D4A-10C3-9497-A810-D82723A96F1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087851" y="2680305"/>
            <a:ext cx="6016297" cy="14973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CasetăText 6">
            <a:extLst>
              <a:ext uri="{FF2B5EF4-FFF2-40B4-BE49-F238E27FC236}">
                <a16:creationId xmlns:a16="http://schemas.microsoft.com/office/drawing/2014/main" id="{F32EB4B9-54FB-B023-EFAD-4F3A29B8C79B}"/>
              </a:ext>
            </a:extLst>
          </p:cNvPr>
          <p:cNvSpPr txBox="1"/>
          <p:nvPr/>
        </p:nvSpPr>
        <p:spPr>
          <a:xfrm>
            <a:off x="2184593" y="4403103"/>
            <a:ext cx="7822812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o-RO" sz="2800" dirty="0">
                <a:latin typeface="+mj-lt"/>
              </a:rPr>
              <a:t>Încărcarea și gestionarea documentelor de raportare</a:t>
            </a:r>
          </a:p>
        </p:txBody>
      </p:sp>
    </p:spTree>
    <p:extLst>
      <p:ext uri="{BB962C8B-B14F-4D97-AF65-F5344CB8AC3E}">
        <p14:creationId xmlns:p14="http://schemas.microsoft.com/office/powerpoint/2010/main" val="315885447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7" name="Rectangle 9">
            <a:extLst>
              <a:ext uri="{FF2B5EF4-FFF2-40B4-BE49-F238E27FC236}">
                <a16:creationId xmlns:a16="http://schemas.microsoft.com/office/drawing/2014/main" id="{B082622D-AAF3-4897-8629-FC918530DD8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8" name="Rectangle 11">
            <a:extLst>
              <a:ext uri="{FF2B5EF4-FFF2-40B4-BE49-F238E27FC236}">
                <a16:creationId xmlns:a16="http://schemas.microsoft.com/office/drawing/2014/main" id="{A7457DD9-5A45-400A-AB4B-4B4EDECA25F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54416" y="365125"/>
            <a:ext cx="11167447" cy="2089317"/>
          </a:xfrm>
          <a:prstGeom prst="rect">
            <a:avLst/>
          </a:prstGeom>
          <a:ln w="12700">
            <a:solidFill>
              <a:srgbClr val="E1E1E1"/>
            </a:solidFill>
          </a:ln>
          <a:effectLst>
            <a:outerShdw blurRad="50800" dist="38100" dir="2700000" algn="tl" rotWithShape="0">
              <a:schemeClr val="bg2">
                <a:lumMod val="85000"/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u 1">
            <a:extLst>
              <a:ext uri="{FF2B5EF4-FFF2-40B4-BE49-F238E27FC236}">
                <a16:creationId xmlns:a16="http://schemas.microsoft.com/office/drawing/2014/main" id="{3D3411A0-7361-68B3-E547-F656D6FD06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25798" y="377410"/>
            <a:ext cx="3611880" cy="1535865"/>
          </a:xfrm>
        </p:spPr>
        <p:txBody>
          <a:bodyPr>
            <a:normAutofit/>
          </a:bodyPr>
          <a:lstStyle/>
          <a:p>
            <a:r>
              <a:rPr lang="ro-RO" sz="2200" dirty="0"/>
              <a:t>ORGANIZAREA ȘI DENUMIREA DIRECTOARELOR/FIȘIERELOR</a:t>
            </a:r>
          </a:p>
        </p:txBody>
      </p:sp>
      <p:sp>
        <p:nvSpPr>
          <p:cNvPr id="19" name="Rectangle 13">
            <a:extLst>
              <a:ext uri="{FF2B5EF4-FFF2-40B4-BE49-F238E27FC236}">
                <a16:creationId xmlns:a16="http://schemas.microsoft.com/office/drawing/2014/main" id="{441CF7D6-A660-431A-B0BB-140A0D5556B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90408" y="1057739"/>
            <a:ext cx="128016" cy="7040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0570A85B-3810-4F95-97B0-CBF4CCDB381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4243541" y="1400638"/>
            <a:ext cx="1463040" cy="18288"/>
          </a:xfrm>
          <a:prstGeom prst="rect">
            <a:avLst/>
          </a:prstGeom>
          <a:solidFill>
            <a:srgbClr val="D5D5D5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Substituent conținut 2">
            <a:extLst>
              <a:ext uri="{FF2B5EF4-FFF2-40B4-BE49-F238E27FC236}">
                <a16:creationId xmlns:a16="http://schemas.microsoft.com/office/drawing/2014/main" id="{054E9070-7AAD-DBF7-9C6D-FC29EF498CF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13042" y="666950"/>
            <a:ext cx="6053160" cy="1749759"/>
          </a:xfrm>
        </p:spPr>
        <p:txBody>
          <a:bodyPr anchor="ctr">
            <a:normAutofit fontScale="92500"/>
          </a:bodyPr>
          <a:lstStyle/>
          <a:p>
            <a:pPr marL="0" marR="0" lvl="0" indent="0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  <a:tabLst/>
            </a:pPr>
            <a:r>
              <a:rPr lang="ro-RO" altLang="ro-RO" sz="1400" dirty="0">
                <a:latin typeface="+mj-lt"/>
              </a:rPr>
              <a:t>Fișierele trebuie denumite conform următoarei structuri</a:t>
            </a:r>
            <a:r>
              <a:rPr kumimoji="0" lang="ro-RO" altLang="ro-RO" sz="1400" b="0" i="0" u="none" strike="noStrike" cap="none" normalizeH="0" baseline="0" dirty="0">
                <a:ln>
                  <a:noFill/>
                </a:ln>
                <a:effectLst/>
                <a:latin typeface="+mj-lt"/>
              </a:rPr>
              <a:t>:</a:t>
            </a:r>
          </a:p>
          <a:p>
            <a:pPr marL="0" marR="0" lvl="0" indent="0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  <a:tabLst/>
            </a:pPr>
            <a:r>
              <a:rPr kumimoji="0" lang="ro-RO" altLang="ro-RO" sz="1400" b="1" u="none" strike="noStrike" cap="none" normalizeH="0" baseline="0" dirty="0">
                <a:ln>
                  <a:noFill/>
                </a:ln>
                <a:effectLst/>
                <a:latin typeface="+mj-lt"/>
              </a:rPr>
              <a:t>[</a:t>
            </a:r>
            <a:r>
              <a:rPr lang="ro-RO" altLang="ro-RO" sz="1400" b="1" dirty="0" err="1">
                <a:latin typeface="+mj-lt"/>
              </a:rPr>
              <a:t>Nr.Ord</a:t>
            </a:r>
            <a:r>
              <a:rPr kumimoji="0" lang="ro-RO" altLang="ro-RO" sz="1400" b="1" u="none" strike="noStrike" cap="none" normalizeH="0" baseline="0" dirty="0">
                <a:ln>
                  <a:noFill/>
                </a:ln>
                <a:effectLst/>
                <a:latin typeface="+mj-lt"/>
              </a:rPr>
              <a:t>]</a:t>
            </a:r>
            <a:r>
              <a:rPr lang="ro-RO" altLang="ro-RO" sz="1400" b="1" dirty="0">
                <a:latin typeface="+mj-lt"/>
              </a:rPr>
              <a:t>. </a:t>
            </a:r>
            <a:r>
              <a:rPr kumimoji="0" lang="ro-RO" altLang="ro-RO" sz="1400" b="1" u="none" strike="noStrike" cap="none" normalizeH="0" baseline="0" dirty="0">
                <a:ln>
                  <a:noFill/>
                </a:ln>
                <a:effectLst/>
                <a:latin typeface="+mj-lt"/>
              </a:rPr>
              <a:t>[COD ONG].</a:t>
            </a:r>
            <a:r>
              <a:rPr lang="ro-RO" altLang="ro-RO" sz="1400" b="1" dirty="0">
                <a:latin typeface="+mj-lt"/>
              </a:rPr>
              <a:t> </a:t>
            </a:r>
            <a:r>
              <a:rPr kumimoji="0" lang="ro-RO" altLang="ro-RO" sz="1400" b="1" u="none" strike="noStrike" cap="none" normalizeH="0" baseline="0" dirty="0">
                <a:ln>
                  <a:noFill/>
                </a:ln>
                <a:effectLst/>
                <a:latin typeface="+mj-lt"/>
              </a:rPr>
              <a:t>[</a:t>
            </a:r>
            <a:r>
              <a:rPr lang="ro-RO" altLang="ro-RO" sz="1400" b="1" dirty="0">
                <a:latin typeface="+mj-lt"/>
              </a:rPr>
              <a:t>Tip document</a:t>
            </a:r>
            <a:r>
              <a:rPr kumimoji="0" lang="ro-RO" altLang="ro-RO" sz="1400" b="1" u="none" strike="noStrike" cap="none" normalizeH="0" baseline="0" dirty="0">
                <a:ln>
                  <a:noFill/>
                </a:ln>
                <a:effectLst/>
                <a:latin typeface="+mj-lt"/>
              </a:rPr>
              <a:t>]</a:t>
            </a:r>
            <a:r>
              <a:rPr lang="ro-RO" altLang="ro-RO" sz="1400" b="1" dirty="0">
                <a:latin typeface="+mj-lt"/>
              </a:rPr>
              <a:t>.</a:t>
            </a:r>
            <a:r>
              <a:rPr kumimoji="0" lang="ro-RO" altLang="ro-RO" sz="1400" b="1" u="none" strike="noStrike" cap="none" normalizeH="0" baseline="0" dirty="0">
                <a:ln>
                  <a:noFill/>
                </a:ln>
                <a:effectLst/>
                <a:latin typeface="+mj-lt"/>
              </a:rPr>
              <a:t>[Eveniment]_[Data]</a:t>
            </a:r>
          </a:p>
          <a:p>
            <a:pPr marL="0" marR="0" lvl="0" indent="0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  <a:tabLst/>
            </a:pPr>
            <a:endParaRPr kumimoji="0" lang="ro-RO" altLang="ro-RO" sz="1400" b="0" u="none" strike="noStrike" cap="none" normalizeH="0" baseline="0" dirty="0">
              <a:ln>
                <a:noFill/>
              </a:ln>
              <a:effectLst/>
              <a:latin typeface="+mj-lt"/>
            </a:endParaRPr>
          </a:p>
          <a:p>
            <a:pPr marL="0" marR="0" lvl="0" indent="0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  <a:tabLst/>
            </a:pPr>
            <a:r>
              <a:rPr kumimoji="0" lang="ro-RO" altLang="ro-RO" sz="1400" b="0" i="0" u="none" strike="noStrike" cap="none" normalizeH="0" baseline="0" dirty="0">
                <a:ln>
                  <a:noFill/>
                </a:ln>
                <a:effectLst/>
                <a:latin typeface="+mj-lt"/>
              </a:rPr>
              <a:t>Ex. nume fișier: </a:t>
            </a:r>
            <a:br>
              <a:rPr kumimoji="0" lang="ro-RO" altLang="ro-RO" sz="1400" b="0" i="0" u="none" strike="noStrike" cap="none" normalizeH="0" baseline="0" dirty="0">
                <a:ln>
                  <a:noFill/>
                </a:ln>
                <a:effectLst/>
                <a:latin typeface="+mj-lt"/>
              </a:rPr>
            </a:br>
            <a:r>
              <a:rPr kumimoji="0" lang="ro-RO" altLang="ro-RO" sz="1400" b="0" i="1" u="none" strike="noStrike" cap="none" normalizeH="0" baseline="0" dirty="0">
                <a:ln>
                  <a:noFill/>
                </a:ln>
                <a:effectLst/>
                <a:latin typeface="+mj-lt"/>
              </a:rPr>
              <a:t>01. L02. </a:t>
            </a:r>
            <a:r>
              <a:rPr kumimoji="0" lang="ro-RO" altLang="ro-RO" sz="1400" b="0" i="1" u="none" strike="noStrike" cap="none" normalizeH="0" baseline="0" dirty="0" err="1">
                <a:ln>
                  <a:noFill/>
                </a:ln>
                <a:effectLst/>
                <a:latin typeface="+mj-lt"/>
              </a:rPr>
              <a:t>List</a:t>
            </a:r>
            <a:r>
              <a:rPr kumimoji="0" lang="ro-RO" altLang="ro-RO" sz="1400" b="0" i="1" u="none" strike="noStrike" cap="none" normalizeH="0" baseline="0" dirty="0">
                <a:ln>
                  <a:noFill/>
                </a:ln>
                <a:effectLst/>
                <a:latin typeface="+mj-lt"/>
              </a:rPr>
              <a:t>. Particip.Ev.1_</a:t>
            </a:r>
            <a:r>
              <a:rPr lang="ro-RO" altLang="ro-RO" sz="1400" i="1" dirty="0">
                <a:latin typeface="+mj-lt"/>
              </a:rPr>
              <a:t>Teatru </a:t>
            </a:r>
            <a:r>
              <a:rPr lang="ro-RO" altLang="ro-RO" sz="1400" i="1" dirty="0" err="1">
                <a:latin typeface="+mj-lt"/>
              </a:rPr>
              <a:t>forum_Colegiul</a:t>
            </a:r>
            <a:r>
              <a:rPr lang="ro-RO" altLang="ro-RO" sz="1400" i="1" dirty="0">
                <a:latin typeface="+mj-lt"/>
              </a:rPr>
              <a:t> Ion Creangă Suceava_18.03.2025</a:t>
            </a:r>
          </a:p>
          <a:p>
            <a:pPr marL="0" marR="0" lvl="0" indent="0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  <a:tabLst/>
            </a:pPr>
            <a:br>
              <a:rPr lang="ro-RO" altLang="ro-RO" sz="1400" i="1" dirty="0">
                <a:latin typeface="+mj-lt"/>
              </a:rPr>
            </a:br>
            <a:r>
              <a:rPr lang="ro-RO" sz="1400" dirty="0">
                <a:latin typeface="+mj-lt"/>
              </a:rPr>
              <a:t>01 = număr de ordine, L02 = cod ONG, </a:t>
            </a:r>
            <a:r>
              <a:rPr lang="ro-RO" sz="1400" dirty="0" err="1">
                <a:latin typeface="+mj-lt"/>
              </a:rPr>
              <a:t>List</a:t>
            </a:r>
            <a:r>
              <a:rPr lang="ro-RO" sz="1400" dirty="0">
                <a:latin typeface="+mj-lt"/>
              </a:rPr>
              <a:t>. Particip = tip document, Ev.1 = evenimentul, Teatru </a:t>
            </a:r>
            <a:r>
              <a:rPr lang="ro-RO" sz="1400" dirty="0" err="1">
                <a:latin typeface="+mj-lt"/>
              </a:rPr>
              <a:t>forum_Colegiul</a:t>
            </a:r>
            <a:r>
              <a:rPr lang="ro-RO" sz="1400" dirty="0">
                <a:latin typeface="+mj-lt"/>
              </a:rPr>
              <a:t> Ion Creangă Suceava = denumire, 18.03.2025 = data.</a:t>
            </a:r>
            <a:endParaRPr kumimoji="0" lang="ro-RO" altLang="ro-RO" sz="1400" b="0" i="1" u="none" strike="noStrike" cap="none" normalizeH="0" baseline="0" dirty="0">
              <a:ln>
                <a:noFill/>
              </a:ln>
              <a:effectLst/>
              <a:latin typeface="+mj-lt"/>
            </a:endParaRPr>
          </a:p>
          <a:p>
            <a:endParaRPr lang="ro-RO" sz="1500" dirty="0"/>
          </a:p>
        </p:txBody>
      </p:sp>
      <p:pic>
        <p:nvPicPr>
          <p:cNvPr id="5" name="Imagine 4" descr="O imagine care conține text, software, Font, număr&#10;&#10;Conținutul generat de inteligența artificială poate fi incorect.">
            <a:extLst>
              <a:ext uri="{FF2B5EF4-FFF2-40B4-BE49-F238E27FC236}">
                <a16:creationId xmlns:a16="http://schemas.microsoft.com/office/drawing/2014/main" id="{7599AEBA-9422-3916-4D46-4FA53723240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" b="31036"/>
          <a:stretch/>
        </p:blipFill>
        <p:spPr>
          <a:xfrm>
            <a:off x="586420" y="2668337"/>
            <a:ext cx="11167447" cy="3484983"/>
          </a:xfrm>
          <a:prstGeom prst="rect">
            <a:avLst/>
          </a:prstGeom>
        </p:spPr>
      </p:pic>
      <p:sp>
        <p:nvSpPr>
          <p:cNvPr id="7" name="CasetăText 6">
            <a:extLst>
              <a:ext uri="{FF2B5EF4-FFF2-40B4-BE49-F238E27FC236}">
                <a16:creationId xmlns:a16="http://schemas.microsoft.com/office/drawing/2014/main" id="{77DB0E66-100D-C5B4-962F-EB0CF941F2D5}"/>
              </a:ext>
            </a:extLst>
          </p:cNvPr>
          <p:cNvSpPr txBox="1"/>
          <p:nvPr/>
        </p:nvSpPr>
        <p:spPr>
          <a:xfrm>
            <a:off x="925798" y="1540242"/>
            <a:ext cx="4030211" cy="5417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o-RO" sz="1400" kern="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* Modul de denumire a dosarelor va fi ajustat pe parcurs în discuțiile cu ofițerul de monitorizare</a:t>
            </a:r>
            <a:endParaRPr lang="ro-RO" sz="14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9" name="CasetăText 8">
            <a:extLst>
              <a:ext uri="{FF2B5EF4-FFF2-40B4-BE49-F238E27FC236}">
                <a16:creationId xmlns:a16="http://schemas.microsoft.com/office/drawing/2014/main" id="{9EDD5013-76EC-CCBE-E795-44C77BB58FA1}"/>
              </a:ext>
            </a:extLst>
          </p:cNvPr>
          <p:cNvSpPr txBox="1"/>
          <p:nvPr/>
        </p:nvSpPr>
        <p:spPr>
          <a:xfrm>
            <a:off x="586420" y="6044049"/>
            <a:ext cx="1101916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o-RO" dirty="0"/>
              <a:t>📌 </a:t>
            </a:r>
            <a:r>
              <a:rPr lang="ro-RO" b="1" dirty="0"/>
              <a:t>Important:</a:t>
            </a:r>
            <a:r>
              <a:rPr lang="ro-RO" dirty="0"/>
              <a:t> Box nu permite redenumirea fișierelor după încărcare.. </a:t>
            </a:r>
            <a:r>
              <a:rPr lang="ro-RO" b="1" dirty="0"/>
              <a:t>Vă rugăm să denumiți fișierele corect înainte de încărcare.</a:t>
            </a:r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val="182304383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>
            <a:extLst>
              <a:ext uri="{FF2B5EF4-FFF2-40B4-BE49-F238E27FC236}">
                <a16:creationId xmlns:a16="http://schemas.microsoft.com/office/drawing/2014/main" id="{5FF52C3E-FD79-0875-4172-0B7F900554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82290" y="603571"/>
            <a:ext cx="10515600" cy="1325563"/>
          </a:xfrm>
        </p:spPr>
        <p:txBody>
          <a:bodyPr>
            <a:normAutofit/>
          </a:bodyPr>
          <a:lstStyle/>
          <a:p>
            <a:r>
              <a:rPr lang="ro-RO" sz="3000" dirty="0"/>
              <a:t>Verificarea documentelor încărcate</a:t>
            </a:r>
          </a:p>
        </p:txBody>
      </p:sp>
      <p:sp>
        <p:nvSpPr>
          <p:cNvPr id="3" name="Substituent conținut 2">
            <a:extLst>
              <a:ext uri="{FF2B5EF4-FFF2-40B4-BE49-F238E27FC236}">
                <a16:creationId xmlns:a16="http://schemas.microsoft.com/office/drawing/2014/main" id="{433A22D0-E977-FA02-1BD0-E1E15210B61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82290" y="1686095"/>
            <a:ext cx="7518400" cy="1512888"/>
          </a:xfrm>
        </p:spPr>
        <p:txBody>
          <a:bodyPr/>
          <a:lstStyle/>
          <a:p>
            <a:pPr marL="0" indent="0">
              <a:buNone/>
            </a:pPr>
            <a:r>
              <a:rPr lang="ro-RO" sz="2000" dirty="0"/>
              <a:t>📌 După încărcare, asigurați</a:t>
            </a:r>
            <a:r>
              <a:rPr lang="uk-UA" sz="2000" dirty="0"/>
              <a:t>-</a:t>
            </a:r>
            <a:r>
              <a:rPr lang="en-GB" sz="2000" dirty="0"/>
              <a:t>v</a:t>
            </a:r>
            <a:r>
              <a:rPr lang="ro-RO" sz="2000" dirty="0"/>
              <a:t>ă că fișierele sunt vizibile și se deschid corect.</a:t>
            </a:r>
          </a:p>
          <a:p>
            <a:pPr marL="0" indent="0">
              <a:buNone/>
            </a:pPr>
            <a:r>
              <a:rPr lang="ro-RO" sz="2000" dirty="0"/>
              <a:t>📌 Dacă observați erori, anunțați </a:t>
            </a:r>
            <a:r>
              <a:rPr lang="ro-RO" sz="2000" b="1" dirty="0"/>
              <a:t>ofițerul de monitorizare </a:t>
            </a:r>
          </a:p>
          <a:p>
            <a:endParaRPr lang="ro-RO" dirty="0"/>
          </a:p>
        </p:txBody>
      </p:sp>
      <p:sp>
        <p:nvSpPr>
          <p:cNvPr id="4" name="Titlu 1">
            <a:extLst>
              <a:ext uri="{FF2B5EF4-FFF2-40B4-BE49-F238E27FC236}">
                <a16:creationId xmlns:a16="http://schemas.microsoft.com/office/drawing/2014/main" id="{87585D7C-F2D3-CA36-3A45-A41DC1A765A2}"/>
              </a:ext>
            </a:extLst>
          </p:cNvPr>
          <p:cNvSpPr txBox="1">
            <a:spLocks/>
          </p:cNvSpPr>
          <p:nvPr/>
        </p:nvSpPr>
        <p:spPr>
          <a:xfrm>
            <a:off x="882290" y="3315691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o-RO" sz="3000" dirty="0"/>
              <a:t>PROBLEME FRECVENTE ȘI SOLUȚII</a:t>
            </a:r>
          </a:p>
        </p:txBody>
      </p:sp>
      <p:sp>
        <p:nvSpPr>
          <p:cNvPr id="6" name="CasetăText 5">
            <a:extLst>
              <a:ext uri="{FF2B5EF4-FFF2-40B4-BE49-F238E27FC236}">
                <a16:creationId xmlns:a16="http://schemas.microsoft.com/office/drawing/2014/main" id="{F4B255AB-D91A-C9F2-2221-337AAC88D5A9}"/>
              </a:ext>
            </a:extLst>
          </p:cNvPr>
          <p:cNvSpPr txBox="1"/>
          <p:nvPr/>
        </p:nvSpPr>
        <p:spPr>
          <a:xfrm>
            <a:off x="882290" y="4301501"/>
            <a:ext cx="7175500" cy="16312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o-RO" sz="2000" dirty="0"/>
              <a:t>📌 </a:t>
            </a:r>
            <a:r>
              <a:rPr lang="ro-RO" sz="2000" b="1" dirty="0"/>
              <a:t>Nu pot încărca fișiere:</a:t>
            </a:r>
            <a:r>
              <a:rPr lang="ro-RO" sz="2000" dirty="0"/>
              <a:t> Verificați conexiunea la internet și dimensiunea fișierului.</a:t>
            </a:r>
          </a:p>
          <a:p>
            <a:r>
              <a:rPr lang="ro-RO" sz="2000" dirty="0"/>
              <a:t>📌 </a:t>
            </a:r>
            <a:r>
              <a:rPr lang="ro-RO" sz="2000" b="1" dirty="0"/>
              <a:t>Nu găsesc </a:t>
            </a:r>
            <a:r>
              <a:rPr lang="ro-RO" sz="2000" b="1" dirty="0" err="1"/>
              <a:t>directoul</a:t>
            </a:r>
            <a:r>
              <a:rPr lang="ro-RO" sz="2000" b="1" dirty="0"/>
              <a:t> pentru încărcare:</a:t>
            </a:r>
            <a:r>
              <a:rPr lang="ro-RO" sz="2000" dirty="0"/>
              <a:t> Contactați ofițerul de monitorizare pentru clarificări.</a:t>
            </a:r>
          </a:p>
          <a:p>
            <a:r>
              <a:rPr lang="ro-RO" sz="2000" dirty="0"/>
              <a:t>📌 </a:t>
            </a:r>
            <a:r>
              <a:rPr lang="ro-RO" sz="2000" b="1" dirty="0"/>
              <a:t>Am încărcat un fișier greșit:</a:t>
            </a:r>
            <a:r>
              <a:rPr lang="ro-RO" sz="2000" dirty="0"/>
              <a:t> Notifică ofițerul de monitorizare.</a:t>
            </a:r>
          </a:p>
        </p:txBody>
      </p:sp>
      <p:pic>
        <p:nvPicPr>
          <p:cNvPr id="4098" name="Picture 2" descr="Peste 20.000 de imagini gratuite cu Semnul Exclamării și Semnul Exclamarii  - Pixabay">
            <a:extLst>
              <a:ext uri="{FF2B5EF4-FFF2-40B4-BE49-F238E27FC236}">
                <a16:creationId xmlns:a16="http://schemas.microsoft.com/office/drawing/2014/main" id="{59A682A2-053C-3CE3-A815-E756F783015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32831" y="2247584"/>
            <a:ext cx="2565059" cy="21362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6970079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>
            <a:extLst>
              <a:ext uri="{FF2B5EF4-FFF2-40B4-BE49-F238E27FC236}">
                <a16:creationId xmlns:a16="http://schemas.microsoft.com/office/drawing/2014/main" id="{7F66E2A2-F651-479F-A8CA-DA28415CAF2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383465"/>
            <a:ext cx="9144000" cy="1045535"/>
          </a:xfrm>
        </p:spPr>
        <p:txBody>
          <a:bodyPr>
            <a:normAutofit/>
          </a:bodyPr>
          <a:lstStyle/>
          <a:p>
            <a:r>
              <a:rPr lang="ro-RO" sz="3000" dirty="0"/>
              <a:t>Succes în implementarea proiectului și utilizarea platformei </a:t>
            </a:r>
            <a:r>
              <a:rPr lang="ro-RO" sz="3000" dirty="0">
                <a:sym typeface="Wingdings" panose="05000000000000000000" pitchFamily="2" charset="2"/>
              </a:rPr>
              <a:t></a:t>
            </a:r>
            <a:endParaRPr lang="ro-RO" sz="3000" dirty="0"/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B764FC6D-EA1F-4521-A20C-6850855C078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4272" y="186373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o-RO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B080B89A-80BB-40E2-84DF-5C6F7699A1E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4272" y="643573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ro-RO" altLang="ro-RO" sz="11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endParaRPr kumimoji="0" lang="ro-RO" altLang="ro-R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" name="CasetăText 7">
            <a:extLst>
              <a:ext uri="{FF2B5EF4-FFF2-40B4-BE49-F238E27FC236}">
                <a16:creationId xmlns:a16="http://schemas.microsoft.com/office/drawing/2014/main" id="{F7ADA995-C438-4331-9DEB-27410CF205B4}"/>
              </a:ext>
            </a:extLst>
          </p:cNvPr>
          <p:cNvSpPr txBox="1"/>
          <p:nvPr/>
        </p:nvSpPr>
        <p:spPr>
          <a:xfrm>
            <a:off x="763555" y="5262694"/>
            <a:ext cx="10664890" cy="96616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o-RO" sz="16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Finanțat de Uniunea Europeană. Punctele de vedere și opiniile exprimate aparțin, însă, exclusiv autorului (autorilor) și nu reflectă neapărat punctele de vedere și opiniile Uniunii Europene.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o-RO" sz="16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Uniunea Europeană nu poate fi considerată răspunzătoare pentru acestea.</a:t>
            </a:r>
            <a:endParaRPr lang="ro-RO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Imagine 6">
            <a:extLst>
              <a:ext uri="{FF2B5EF4-FFF2-40B4-BE49-F238E27FC236}">
                <a16:creationId xmlns:a16="http://schemas.microsoft.com/office/drawing/2014/main" id="{47807292-971F-4C12-9BCE-9889258F1E5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463" y="310963"/>
            <a:ext cx="10921071" cy="9413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83087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35" name="Rectangle 1034">
            <a:extLst>
              <a:ext uri="{FF2B5EF4-FFF2-40B4-BE49-F238E27FC236}">
                <a16:creationId xmlns:a16="http://schemas.microsoft.com/office/drawing/2014/main" id="{04812C46-200A-4DEB-A05E-3ED6C68C23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9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7" name="Rectangle 1036">
            <a:extLst>
              <a:ext uri="{FF2B5EF4-FFF2-40B4-BE49-F238E27FC236}">
                <a16:creationId xmlns:a16="http://schemas.microsoft.com/office/drawing/2014/main" id="{D1EA859B-E555-4109-94F3-6700E046E0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7390263" cy="6858000"/>
          </a:xfrm>
          <a:prstGeom prst="rect">
            <a:avLst/>
          </a:prstGeom>
          <a:gradFill>
            <a:gsLst>
              <a:gs pos="48000">
                <a:schemeClr val="bg1"/>
              </a:gs>
              <a:gs pos="35000">
                <a:schemeClr val="bg1">
                  <a:alpha val="77000"/>
                </a:schemeClr>
              </a:gs>
              <a:gs pos="19000">
                <a:schemeClr val="bg1">
                  <a:alpha val="38000"/>
                </a:schemeClr>
              </a:gs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u 1">
            <a:extLst>
              <a:ext uri="{FF2B5EF4-FFF2-40B4-BE49-F238E27FC236}">
                <a16:creationId xmlns:a16="http://schemas.microsoft.com/office/drawing/2014/main" id="{45F00180-AD27-440C-9A10-03315F3FA9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3822189" cy="1899912"/>
          </a:xfrm>
        </p:spPr>
        <p:txBody>
          <a:bodyPr>
            <a:normAutofit/>
          </a:bodyPr>
          <a:lstStyle/>
          <a:p>
            <a:r>
              <a:rPr lang="ro-RO" sz="4000" dirty="0"/>
              <a:t>Introducere</a:t>
            </a:r>
          </a:p>
        </p:txBody>
      </p:sp>
      <p:sp>
        <p:nvSpPr>
          <p:cNvPr id="3" name="Substituent conținut 2">
            <a:extLst>
              <a:ext uri="{FF2B5EF4-FFF2-40B4-BE49-F238E27FC236}">
                <a16:creationId xmlns:a16="http://schemas.microsoft.com/office/drawing/2014/main" id="{9F77594B-1445-4EF6-AEDD-C2746350F3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99176" y="2630162"/>
            <a:ext cx="6170698" cy="2989240"/>
          </a:xfrm>
        </p:spPr>
        <p:txBody>
          <a:bodyPr>
            <a:noAutofit/>
          </a:bodyPr>
          <a:lstStyle/>
          <a:p>
            <a:r>
              <a:rPr lang="ro-RO" sz="1600" dirty="0"/>
              <a:t>Box este o platformă de stocare și partajare a fișierelor utilizată pentru încărcarea documentelor de raportare. Pentru fiecare organizație vor fi create directoare dedicate în Box, iar fiecare utilizator va primi acces printr-o invitație trimisă pe adresa sa de e-mail.</a:t>
            </a:r>
          </a:p>
          <a:p>
            <a:r>
              <a:rPr lang="ro-RO" sz="1600" b="1" dirty="0"/>
              <a:t>Fiecare utilizator va avea rolul de </a:t>
            </a:r>
            <a:r>
              <a:rPr lang="ro-RO" sz="1600" b="1" dirty="0" err="1"/>
              <a:t>Previewer</a:t>
            </a:r>
            <a:r>
              <a:rPr lang="ro-RO" sz="1600" b="1" dirty="0"/>
              <a:t> </a:t>
            </a:r>
            <a:r>
              <a:rPr lang="ro-RO" sz="1600" b="1" dirty="0" err="1"/>
              <a:t>Uploader</a:t>
            </a:r>
            <a:r>
              <a:rPr lang="ro-RO" sz="1600" dirty="0"/>
              <a:t>, ceea ce înseamnă că poate încărca și vizualiza fișiere, dar nu le poate edita sau șterge.</a:t>
            </a:r>
          </a:p>
        </p:txBody>
      </p:sp>
      <p:pic>
        <p:nvPicPr>
          <p:cNvPr id="6" name="Picture 8" descr="BOX.COM Sangat Bagus dan Recommended untuk Berbagi File | Life is about  choice">
            <a:extLst>
              <a:ext uri="{FF2B5EF4-FFF2-40B4-BE49-F238E27FC236}">
                <a16:creationId xmlns:a16="http://schemas.microsoft.com/office/drawing/2014/main" id="{17941984-DD56-98EC-C441-9CB72A4E0E2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049300" y="1876640"/>
            <a:ext cx="3483663" cy="28566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790225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>
            <a:extLst>
              <a:ext uri="{FF2B5EF4-FFF2-40B4-BE49-F238E27FC236}">
                <a16:creationId xmlns:a16="http://schemas.microsoft.com/office/drawing/2014/main" id="{3EDD44E9-1F30-6E5A-10CB-0FFC6C9B88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80407" y="572110"/>
            <a:ext cx="10031186" cy="1009651"/>
          </a:xfrm>
        </p:spPr>
        <p:txBody>
          <a:bodyPr>
            <a:normAutofit fontScale="90000"/>
          </a:bodyPr>
          <a:lstStyle/>
          <a:p>
            <a:r>
              <a:rPr lang="ro-RO" b="1" dirty="0"/>
              <a:t>Accesul pe platformă</a:t>
            </a:r>
            <a:br>
              <a:rPr lang="ro-RO" b="1" dirty="0"/>
            </a:br>
            <a:endParaRPr lang="ro-RO" dirty="0"/>
          </a:p>
        </p:txBody>
      </p:sp>
      <p:sp>
        <p:nvSpPr>
          <p:cNvPr id="3" name="Substituent conținut 2">
            <a:extLst>
              <a:ext uri="{FF2B5EF4-FFF2-40B4-BE49-F238E27FC236}">
                <a16:creationId xmlns:a16="http://schemas.microsoft.com/office/drawing/2014/main" id="{96838DA5-6362-9912-AD8E-FA90DCD0795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2863969"/>
            <a:ext cx="4223657" cy="3312993"/>
          </a:xfrm>
        </p:spPr>
        <p:txBody>
          <a:bodyPr/>
          <a:lstStyle/>
          <a:p>
            <a:pPr>
              <a:buFont typeface="+mj-lt"/>
              <a:buAutoNum type="arabicPeriod"/>
            </a:pPr>
            <a:r>
              <a:rPr lang="ro-RO" sz="1600" dirty="0"/>
              <a:t>Veți primi un e-mail de invitație de la Box cu subiectul </a:t>
            </a:r>
            <a:r>
              <a:rPr lang="ro-RO" sz="1600" i="1" dirty="0"/>
              <a:t>"</a:t>
            </a:r>
            <a:r>
              <a:rPr lang="ro-RO" sz="1600" i="1" dirty="0" err="1"/>
              <a:t>You’ve</a:t>
            </a:r>
            <a:r>
              <a:rPr lang="ro-RO" sz="1600" i="1" dirty="0"/>
              <a:t> </a:t>
            </a:r>
            <a:r>
              <a:rPr lang="ro-RO" sz="1600" i="1" dirty="0" err="1"/>
              <a:t>been</a:t>
            </a:r>
            <a:r>
              <a:rPr lang="ro-RO" sz="1600" i="1" dirty="0"/>
              <a:t> </a:t>
            </a:r>
            <a:r>
              <a:rPr lang="ro-RO" sz="1600" i="1" dirty="0" err="1"/>
              <a:t>invited</a:t>
            </a:r>
            <a:r>
              <a:rPr lang="ro-RO" sz="1600" i="1" dirty="0"/>
              <a:t> </a:t>
            </a:r>
            <a:r>
              <a:rPr lang="ro-RO" sz="1600" i="1" dirty="0" err="1"/>
              <a:t>to</a:t>
            </a:r>
            <a:r>
              <a:rPr lang="ro-RO" sz="1600" i="1" dirty="0"/>
              <a:t> </a:t>
            </a:r>
            <a:r>
              <a:rPr lang="ro-RO" sz="1600" i="1" dirty="0" err="1"/>
              <a:t>collaborate</a:t>
            </a:r>
            <a:r>
              <a:rPr lang="ro-RO" sz="1600" i="1" dirty="0"/>
              <a:t> on Box"</a:t>
            </a:r>
            <a:r>
              <a:rPr lang="ro-RO" sz="1600" dirty="0"/>
              <a:t>.</a:t>
            </a:r>
          </a:p>
          <a:p>
            <a:pPr>
              <a:buFont typeface="+mj-lt"/>
              <a:buAutoNum type="arabicPeriod"/>
            </a:pPr>
            <a:r>
              <a:rPr lang="ro-RO" sz="1600" dirty="0"/>
              <a:t>Deschideți e-mailul și faceți clic pe butonul </a:t>
            </a:r>
            <a:r>
              <a:rPr lang="ro-RO" sz="1600" b="1" dirty="0"/>
              <a:t>„Accept Invite”</a:t>
            </a:r>
            <a:r>
              <a:rPr lang="ro-RO" sz="1600" dirty="0"/>
              <a:t>.</a:t>
            </a:r>
          </a:p>
        </p:txBody>
      </p:sp>
      <p:pic>
        <p:nvPicPr>
          <p:cNvPr id="6" name="Imagine 5" descr="O imagine care conține text, captură de ecran, Font&#10;&#10;Conținutul generat de inteligența artificială poate fi incorect.">
            <a:extLst>
              <a:ext uri="{FF2B5EF4-FFF2-40B4-BE49-F238E27FC236}">
                <a16:creationId xmlns:a16="http://schemas.microsoft.com/office/drawing/2014/main" id="{20F1488F-98EE-4277-89A2-532AC1C26E8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23857" y="1428321"/>
            <a:ext cx="5795416" cy="40013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90287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743AA782-23D1-4521-8CAD-47662984AA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ketch line">
            <a:extLst>
              <a:ext uri="{FF2B5EF4-FFF2-40B4-BE49-F238E27FC236}">
                <a16:creationId xmlns:a16="http://schemas.microsoft.com/office/drawing/2014/main" id="{71877DBC-BB60-40F0-AC93-2ACDBAAE60C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3278" y="2372868"/>
            <a:ext cx="3255095" cy="18288"/>
          </a:xfrm>
          <a:custGeom>
            <a:avLst/>
            <a:gdLst>
              <a:gd name="connsiteX0" fmla="*/ 0 w 3255095"/>
              <a:gd name="connsiteY0" fmla="*/ 0 h 18288"/>
              <a:gd name="connsiteX1" fmla="*/ 618468 w 3255095"/>
              <a:gd name="connsiteY1" fmla="*/ 0 h 18288"/>
              <a:gd name="connsiteX2" fmla="*/ 1269487 w 3255095"/>
              <a:gd name="connsiteY2" fmla="*/ 0 h 18288"/>
              <a:gd name="connsiteX3" fmla="*/ 1953057 w 3255095"/>
              <a:gd name="connsiteY3" fmla="*/ 0 h 18288"/>
              <a:gd name="connsiteX4" fmla="*/ 2636627 w 3255095"/>
              <a:gd name="connsiteY4" fmla="*/ 0 h 18288"/>
              <a:gd name="connsiteX5" fmla="*/ 3255095 w 3255095"/>
              <a:gd name="connsiteY5" fmla="*/ 0 h 18288"/>
              <a:gd name="connsiteX6" fmla="*/ 3255095 w 3255095"/>
              <a:gd name="connsiteY6" fmla="*/ 18288 h 18288"/>
              <a:gd name="connsiteX7" fmla="*/ 2538974 w 3255095"/>
              <a:gd name="connsiteY7" fmla="*/ 18288 h 18288"/>
              <a:gd name="connsiteX8" fmla="*/ 1822853 w 3255095"/>
              <a:gd name="connsiteY8" fmla="*/ 18288 h 18288"/>
              <a:gd name="connsiteX9" fmla="*/ 1171834 w 3255095"/>
              <a:gd name="connsiteY9" fmla="*/ 18288 h 18288"/>
              <a:gd name="connsiteX10" fmla="*/ 0 w 3255095"/>
              <a:gd name="connsiteY10" fmla="*/ 18288 h 18288"/>
              <a:gd name="connsiteX11" fmla="*/ 0 w 3255095"/>
              <a:gd name="connsiteY11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255095" h="18288" fill="none" extrusionOk="0">
                <a:moveTo>
                  <a:pt x="0" y="0"/>
                </a:moveTo>
                <a:cubicBezTo>
                  <a:pt x="240201" y="-22123"/>
                  <a:pt x="462021" y="-19623"/>
                  <a:pt x="618468" y="0"/>
                </a:cubicBezTo>
                <a:cubicBezTo>
                  <a:pt x="774915" y="19623"/>
                  <a:pt x="974734" y="2035"/>
                  <a:pt x="1269487" y="0"/>
                </a:cubicBezTo>
                <a:cubicBezTo>
                  <a:pt x="1564240" y="-2035"/>
                  <a:pt x="1733579" y="10639"/>
                  <a:pt x="1953057" y="0"/>
                </a:cubicBezTo>
                <a:cubicBezTo>
                  <a:pt x="2172535" y="-10639"/>
                  <a:pt x="2453962" y="14018"/>
                  <a:pt x="2636627" y="0"/>
                </a:cubicBezTo>
                <a:cubicBezTo>
                  <a:pt x="2819292" y="-14018"/>
                  <a:pt x="3121375" y="5399"/>
                  <a:pt x="3255095" y="0"/>
                </a:cubicBezTo>
                <a:cubicBezTo>
                  <a:pt x="3254386" y="8157"/>
                  <a:pt x="3254682" y="12125"/>
                  <a:pt x="3255095" y="18288"/>
                </a:cubicBezTo>
                <a:cubicBezTo>
                  <a:pt x="3088545" y="23203"/>
                  <a:pt x="2687475" y="7419"/>
                  <a:pt x="2538974" y="18288"/>
                </a:cubicBezTo>
                <a:cubicBezTo>
                  <a:pt x="2390473" y="29157"/>
                  <a:pt x="2137381" y="-8959"/>
                  <a:pt x="1822853" y="18288"/>
                </a:cubicBezTo>
                <a:cubicBezTo>
                  <a:pt x="1508325" y="45535"/>
                  <a:pt x="1466437" y="20385"/>
                  <a:pt x="1171834" y="18288"/>
                </a:cubicBezTo>
                <a:cubicBezTo>
                  <a:pt x="877231" y="16191"/>
                  <a:pt x="561097" y="37643"/>
                  <a:pt x="0" y="18288"/>
                </a:cubicBezTo>
                <a:cubicBezTo>
                  <a:pt x="-46" y="12483"/>
                  <a:pt x="-203" y="6491"/>
                  <a:pt x="0" y="0"/>
                </a:cubicBezTo>
                <a:close/>
              </a:path>
              <a:path w="3255095" h="18288" stroke="0" extrusionOk="0">
                <a:moveTo>
                  <a:pt x="0" y="0"/>
                </a:moveTo>
                <a:cubicBezTo>
                  <a:pt x="291965" y="19429"/>
                  <a:pt x="363155" y="8568"/>
                  <a:pt x="618468" y="0"/>
                </a:cubicBezTo>
                <a:cubicBezTo>
                  <a:pt x="873781" y="-8568"/>
                  <a:pt x="904459" y="-19505"/>
                  <a:pt x="1171834" y="0"/>
                </a:cubicBezTo>
                <a:cubicBezTo>
                  <a:pt x="1439209" y="19505"/>
                  <a:pt x="1744369" y="9790"/>
                  <a:pt x="1887955" y="0"/>
                </a:cubicBezTo>
                <a:cubicBezTo>
                  <a:pt x="2031541" y="-9790"/>
                  <a:pt x="2346378" y="21240"/>
                  <a:pt x="2506423" y="0"/>
                </a:cubicBezTo>
                <a:cubicBezTo>
                  <a:pt x="2666468" y="-21240"/>
                  <a:pt x="2990257" y="30414"/>
                  <a:pt x="3255095" y="0"/>
                </a:cubicBezTo>
                <a:cubicBezTo>
                  <a:pt x="3254831" y="4493"/>
                  <a:pt x="3255479" y="9472"/>
                  <a:pt x="3255095" y="18288"/>
                </a:cubicBezTo>
                <a:cubicBezTo>
                  <a:pt x="3120743" y="16690"/>
                  <a:pt x="2759628" y="42462"/>
                  <a:pt x="2604076" y="18288"/>
                </a:cubicBezTo>
                <a:cubicBezTo>
                  <a:pt x="2448524" y="-5886"/>
                  <a:pt x="2184336" y="19599"/>
                  <a:pt x="1887955" y="18288"/>
                </a:cubicBezTo>
                <a:cubicBezTo>
                  <a:pt x="1591574" y="16977"/>
                  <a:pt x="1548845" y="6870"/>
                  <a:pt x="1334589" y="18288"/>
                </a:cubicBezTo>
                <a:cubicBezTo>
                  <a:pt x="1120333" y="29706"/>
                  <a:pt x="996014" y="9662"/>
                  <a:pt x="683570" y="18288"/>
                </a:cubicBezTo>
                <a:cubicBezTo>
                  <a:pt x="371126" y="26914"/>
                  <a:pt x="198687" y="16167"/>
                  <a:pt x="0" y="18288"/>
                </a:cubicBezTo>
                <a:cubicBezTo>
                  <a:pt x="843" y="9577"/>
                  <a:pt x="371" y="6900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3810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stituent conținut 2">
            <a:extLst>
              <a:ext uri="{FF2B5EF4-FFF2-40B4-BE49-F238E27FC236}">
                <a16:creationId xmlns:a16="http://schemas.microsoft.com/office/drawing/2014/main" id="{43B0851D-EC99-6A86-B688-EAC47E17279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0936" y="2660904"/>
            <a:ext cx="4818888" cy="3547872"/>
          </a:xfrm>
        </p:spPr>
        <p:txBody>
          <a:bodyPr anchor="t">
            <a:normAutofit/>
          </a:bodyPr>
          <a:lstStyle/>
          <a:p>
            <a:r>
              <a:rPr lang="ro-RO" sz="1600" dirty="0"/>
              <a:t>Dacă nu aveți un cont Box, vi se va solicita să creați unul folosind adresa de e-mail la care ați primit invitația.</a:t>
            </a:r>
          </a:p>
          <a:p>
            <a:r>
              <a:rPr lang="ro-RO" sz="1600" dirty="0"/>
              <a:t>Completați următoarele informații: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o-RO" sz="1600" dirty="0"/>
              <a:t>Nume și prenume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o-RO" sz="1600" dirty="0"/>
              <a:t>Adresă de e-mail (</a:t>
            </a:r>
            <a:r>
              <a:rPr lang="ro-RO" sz="1600" dirty="0" err="1"/>
              <a:t>precompletată</a:t>
            </a:r>
            <a:r>
              <a:rPr lang="ro-RO" sz="1600" dirty="0"/>
              <a:t>)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o-RO" sz="1600" dirty="0"/>
              <a:t>Parolă (min. 8 caractere, min. 2 cifre, 1 literă majusculă, 1 simbol, fără spații)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o-RO" sz="1600" dirty="0"/>
              <a:t>Număr de telefon</a:t>
            </a:r>
          </a:p>
        </p:txBody>
      </p:sp>
      <p:pic>
        <p:nvPicPr>
          <p:cNvPr id="6" name="Imagine 5" descr="O imagine care conține text, captură de ecran, software, Pagină web&#10;&#10;Conținutul generat de inteligența artificială poate fi incorect.">
            <a:extLst>
              <a:ext uri="{FF2B5EF4-FFF2-40B4-BE49-F238E27FC236}">
                <a16:creationId xmlns:a16="http://schemas.microsoft.com/office/drawing/2014/main" id="{C5EBAE6A-F67B-D9B1-AFCD-A9741E84D6D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09336" y="640080"/>
            <a:ext cx="5438392" cy="5577840"/>
          </a:xfrm>
          <a:prstGeom prst="rect">
            <a:avLst/>
          </a:prstGeom>
        </p:spPr>
      </p:pic>
      <p:sp>
        <p:nvSpPr>
          <p:cNvPr id="9" name="Titlu 1">
            <a:extLst>
              <a:ext uri="{FF2B5EF4-FFF2-40B4-BE49-F238E27FC236}">
                <a16:creationId xmlns:a16="http://schemas.microsoft.com/office/drawing/2014/main" id="{39655E65-638B-B2E6-C40E-2FB8C7322A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3278" y="1093469"/>
            <a:ext cx="10031186" cy="1009651"/>
          </a:xfrm>
        </p:spPr>
        <p:txBody>
          <a:bodyPr>
            <a:normAutofit fontScale="90000"/>
          </a:bodyPr>
          <a:lstStyle/>
          <a:p>
            <a:r>
              <a:rPr lang="ro-RO" b="1" dirty="0"/>
              <a:t>Creare cont</a:t>
            </a:r>
            <a:br>
              <a:rPr lang="ro-RO" b="1" dirty="0"/>
            </a:br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val="13642668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3" name="Rectangle 12">
            <a:extLst>
              <a:ext uri="{FF2B5EF4-FFF2-40B4-BE49-F238E27FC236}">
                <a16:creationId xmlns:a16="http://schemas.microsoft.com/office/drawing/2014/main" id="{022BDE4A-8A20-4A69-9C5A-581C82036A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u 1">
            <a:extLst>
              <a:ext uri="{FF2B5EF4-FFF2-40B4-BE49-F238E27FC236}">
                <a16:creationId xmlns:a16="http://schemas.microsoft.com/office/drawing/2014/main" id="{C7E72F5D-3C3D-F9FC-EBD9-9F377B187F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05008" y="691112"/>
            <a:ext cx="10178934" cy="1328730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2000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După</a:t>
            </a:r>
            <a:r>
              <a:rPr lang="en-US" sz="20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2000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ce</a:t>
            </a:r>
            <a:r>
              <a:rPr lang="en-US" sz="20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2000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faceți</a:t>
            </a:r>
            <a:r>
              <a:rPr lang="en-US" sz="20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2000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clic</a:t>
            </a:r>
            <a:r>
              <a:rPr lang="ro-RO" sz="20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k</a:t>
            </a:r>
            <a:r>
              <a:rPr lang="en-US" sz="20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pe </a:t>
            </a:r>
            <a:r>
              <a:rPr lang="en-US" sz="2000" b="1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SUBMIT</a:t>
            </a:r>
            <a:r>
              <a:rPr lang="en-US" sz="20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, </a:t>
            </a:r>
            <a:r>
              <a:rPr lang="en-US" sz="2000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veți</a:t>
            </a:r>
            <a:r>
              <a:rPr lang="en-US" sz="20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2000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primi</a:t>
            </a:r>
            <a:r>
              <a:rPr lang="en-US" sz="20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un email de </a:t>
            </a:r>
            <a:r>
              <a:rPr lang="en-US" sz="2000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verificare</a:t>
            </a:r>
            <a:r>
              <a:rPr lang="en-US" sz="20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a </a:t>
            </a:r>
            <a:r>
              <a:rPr lang="en-US" sz="2000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adresei</a:t>
            </a:r>
            <a:r>
              <a:rPr lang="en-US" sz="20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de email. </a:t>
            </a:r>
            <a:br>
              <a:rPr lang="ro-RO" sz="20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</a:br>
            <a:r>
              <a:rPr lang="en-US" sz="2000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Confirmați</a:t>
            </a:r>
            <a:r>
              <a:rPr lang="en-US" sz="20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2000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adresa</a:t>
            </a:r>
            <a:r>
              <a:rPr lang="en-US" sz="20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de e-mail </a:t>
            </a:r>
            <a:r>
              <a:rPr lang="en-US" sz="2000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prin</a:t>
            </a:r>
            <a:r>
              <a:rPr lang="en-US" sz="20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2000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butonul</a:t>
            </a:r>
            <a:r>
              <a:rPr lang="en-US" sz="20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2000" b="1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Verify Email</a:t>
            </a:r>
            <a:r>
              <a:rPr lang="en-US" sz="20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.</a:t>
            </a:r>
          </a:p>
        </p:txBody>
      </p:sp>
      <p:pic>
        <p:nvPicPr>
          <p:cNvPr id="5" name="Substituent conținut 4" descr="O imagine care conține text, captură de ecran, Font, diagramă&#10;&#10;Conținutul generat de inteligența artificială poate fi incorect.">
            <a:extLst>
              <a:ext uri="{FF2B5EF4-FFF2-40B4-BE49-F238E27FC236}">
                <a16:creationId xmlns:a16="http://schemas.microsoft.com/office/drawing/2014/main" id="{22073131-FF88-C587-A54E-F12C0D97B46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86" r="2163" b="1"/>
          <a:stretch/>
        </p:blipFill>
        <p:spPr>
          <a:xfrm>
            <a:off x="198741" y="2410448"/>
            <a:ext cx="5803323" cy="3890357"/>
          </a:xfrm>
          <a:prstGeom prst="rect">
            <a:avLst/>
          </a:prstGeom>
        </p:spPr>
      </p:pic>
      <p:pic>
        <p:nvPicPr>
          <p:cNvPr id="8" name="Imagine 7" descr="O imagine care conține text, captură de ecran, Font, siglă&#10;&#10;Conținutul generat de inteligența artificială poate fi incorect.">
            <a:extLst>
              <a:ext uri="{FF2B5EF4-FFF2-40B4-BE49-F238E27FC236}">
                <a16:creationId xmlns:a16="http://schemas.microsoft.com/office/drawing/2014/main" id="{C3AB2501-307F-8FF9-4FE5-79B5367E4B2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3" b="-2"/>
          <a:stretch/>
        </p:blipFill>
        <p:spPr>
          <a:xfrm>
            <a:off x="6189934" y="2410448"/>
            <a:ext cx="5803323" cy="38903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741237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8" name="Rectangle 19">
            <a:extLst>
              <a:ext uri="{FF2B5EF4-FFF2-40B4-BE49-F238E27FC236}">
                <a16:creationId xmlns:a16="http://schemas.microsoft.com/office/drawing/2014/main" id="{B430338F-E2FD-4573-B0B7-E2EB12CC924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1">
            <a:extLst>
              <a:ext uri="{FF2B5EF4-FFF2-40B4-BE49-F238E27FC236}">
                <a16:creationId xmlns:a16="http://schemas.microsoft.com/office/drawing/2014/main" id="{95C8260E-968F-44E8-A823-ABB43131192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86584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3">
            <a:extLst>
              <a:ext uri="{FF2B5EF4-FFF2-40B4-BE49-F238E27FC236}">
                <a16:creationId xmlns:a16="http://schemas.microsoft.com/office/drawing/2014/main" id="{2C1BBA94-3F40-40AA-8BB9-E69E25E537C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17889" y="-1"/>
            <a:ext cx="11231745" cy="4131425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Imagine 10" descr="O imagine care conține text, captură de ecran, software, Pictogramă computer&#10;&#10;Conținutul generat de inteligența artificială poate fi incorect.">
            <a:extLst>
              <a:ext uri="{FF2B5EF4-FFF2-40B4-BE49-F238E27FC236}">
                <a16:creationId xmlns:a16="http://schemas.microsoft.com/office/drawing/2014/main" id="{89A661CE-6545-0996-47F7-C54A639D45D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507" r="13783" b="-1"/>
          <a:stretch/>
        </p:blipFill>
        <p:spPr>
          <a:xfrm>
            <a:off x="838200" y="364143"/>
            <a:ext cx="5136795" cy="3426462"/>
          </a:xfrm>
          <a:prstGeom prst="rect">
            <a:avLst/>
          </a:prstGeom>
        </p:spPr>
      </p:pic>
      <p:pic>
        <p:nvPicPr>
          <p:cNvPr id="10" name="Imagine 9" descr="O imagine care conține text, captură de ecran, software, Pictogramă computer&#10;&#10;Conținutul generat de inteligența artificială poate fi incorect.">
            <a:extLst>
              <a:ext uri="{FF2B5EF4-FFF2-40B4-BE49-F238E27FC236}">
                <a16:creationId xmlns:a16="http://schemas.microsoft.com/office/drawing/2014/main" id="{92155818-C649-8242-EDF1-34F23C3B46C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59" r="25859" b="2"/>
          <a:stretch/>
        </p:blipFill>
        <p:spPr>
          <a:xfrm>
            <a:off x="6297264" y="364142"/>
            <a:ext cx="5136795" cy="3426462"/>
          </a:xfrm>
          <a:prstGeom prst="rect">
            <a:avLst/>
          </a:prstGeom>
        </p:spPr>
      </p:pic>
      <p:sp>
        <p:nvSpPr>
          <p:cNvPr id="31" name="Rectangle 25">
            <a:extLst>
              <a:ext uri="{FF2B5EF4-FFF2-40B4-BE49-F238E27FC236}">
                <a16:creationId xmlns:a16="http://schemas.microsoft.com/office/drawing/2014/main" id="{FE43805F-24A6-46A4-B19B-54F28347355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3837444" y="5460209"/>
            <a:ext cx="1790365" cy="4571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CasetăText 6">
            <a:extLst>
              <a:ext uri="{FF2B5EF4-FFF2-40B4-BE49-F238E27FC236}">
                <a16:creationId xmlns:a16="http://schemas.microsoft.com/office/drawing/2014/main" id="{CD3549D6-118B-C8A0-083F-4AAED2C7A778}"/>
              </a:ext>
            </a:extLst>
          </p:cNvPr>
          <p:cNvSpPr txBox="1"/>
          <p:nvPr/>
        </p:nvSpPr>
        <p:spPr>
          <a:xfrm>
            <a:off x="5162719" y="4495568"/>
            <a:ext cx="6586915" cy="190523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dirty="0" err="1"/>
              <a:t>Odată</a:t>
            </a:r>
            <a:r>
              <a:rPr lang="en-US" dirty="0"/>
              <a:t> </a:t>
            </a:r>
            <a:r>
              <a:rPr lang="ro-RO" dirty="0"/>
              <a:t>verificată adresa</a:t>
            </a:r>
            <a:r>
              <a:rPr lang="en-US" dirty="0"/>
              <a:t>, </a:t>
            </a:r>
            <a:r>
              <a:rPr lang="en-US" dirty="0" err="1"/>
              <a:t>veți</a:t>
            </a:r>
            <a:r>
              <a:rPr lang="en-US" dirty="0"/>
              <a:t> fi </a:t>
            </a:r>
            <a:r>
              <a:rPr lang="en-US" dirty="0" err="1"/>
              <a:t>redirecționat</a:t>
            </a:r>
            <a:r>
              <a:rPr lang="en-US" dirty="0"/>
              <a:t> </a:t>
            </a:r>
            <a:r>
              <a:rPr lang="en-US" dirty="0" err="1"/>
              <a:t>către</a:t>
            </a:r>
            <a:r>
              <a:rPr lang="en-US" dirty="0"/>
              <a:t> Box </a:t>
            </a:r>
            <a:r>
              <a:rPr lang="en-US" dirty="0" err="1"/>
              <a:t>și</a:t>
            </a:r>
            <a:r>
              <a:rPr lang="en-US" dirty="0"/>
              <a:t> </a:t>
            </a:r>
            <a:r>
              <a:rPr lang="en-US" dirty="0" err="1"/>
              <a:t>veți</a:t>
            </a:r>
            <a:r>
              <a:rPr lang="en-US" dirty="0"/>
              <a:t> </a:t>
            </a:r>
            <a:r>
              <a:rPr lang="en-US" dirty="0" err="1"/>
              <a:t>avea</a:t>
            </a:r>
            <a:r>
              <a:rPr lang="en-US" dirty="0"/>
              <a:t> </a:t>
            </a:r>
            <a:r>
              <a:rPr lang="en-US" dirty="0" err="1"/>
              <a:t>acces</a:t>
            </a:r>
            <a:r>
              <a:rPr lang="en-US" dirty="0"/>
              <a:t> la </a:t>
            </a:r>
            <a:r>
              <a:rPr lang="en-US" dirty="0" err="1"/>
              <a:t>directorul</a:t>
            </a:r>
            <a:r>
              <a:rPr lang="en-US" dirty="0"/>
              <a:t> </a:t>
            </a:r>
            <a:r>
              <a:rPr lang="en-US" dirty="0" err="1"/>
              <a:t>dedicat</a:t>
            </a:r>
            <a:r>
              <a:rPr lang="en-US" dirty="0"/>
              <a:t> </a:t>
            </a:r>
            <a:r>
              <a:rPr lang="en-US" dirty="0" err="1"/>
              <a:t>organizației</a:t>
            </a:r>
            <a:r>
              <a:rPr lang="en-US" dirty="0"/>
              <a:t> </a:t>
            </a:r>
            <a:r>
              <a:rPr lang="en-US" dirty="0" err="1"/>
              <a:t>dumneavoastră</a:t>
            </a:r>
            <a:r>
              <a:rPr lang="en-US" dirty="0"/>
              <a:t>.</a:t>
            </a:r>
          </a:p>
        </p:txBody>
      </p:sp>
      <p:pic>
        <p:nvPicPr>
          <p:cNvPr id="16" name="Imagine 15" descr="O imagine care conține text, Font, Albastru electric, siglă&#10;&#10;Conținutul generat de inteligența artificială poate fi incorect.">
            <a:extLst>
              <a:ext uri="{FF2B5EF4-FFF2-40B4-BE49-F238E27FC236}">
                <a16:creationId xmlns:a16="http://schemas.microsoft.com/office/drawing/2014/main" id="{DA59E229-BB20-ECE8-6090-8746C075CE6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0769" y="5140188"/>
            <a:ext cx="907169" cy="5494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508801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5" name="Rectangle 14">
            <a:extLst>
              <a:ext uri="{FF2B5EF4-FFF2-40B4-BE49-F238E27FC236}">
                <a16:creationId xmlns:a16="http://schemas.microsoft.com/office/drawing/2014/main" id="{700E0F77-E936-4985-B7B1-B9823486AC3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u 1">
            <a:extLst>
              <a:ext uri="{FF2B5EF4-FFF2-40B4-BE49-F238E27FC236}">
                <a16:creationId xmlns:a16="http://schemas.microsoft.com/office/drawing/2014/main" id="{CBE61450-7693-59CD-432C-6A21946272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7889" y="4883544"/>
            <a:ext cx="3876086" cy="1556907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3200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Structur</a:t>
            </a:r>
            <a:r>
              <a:rPr lang="ro-RO" sz="32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a</a:t>
            </a:r>
            <a:r>
              <a:rPr lang="en-US" sz="32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director</a:t>
            </a:r>
            <a:r>
              <a:rPr lang="ro-RO" sz="32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ului</a:t>
            </a:r>
            <a:endParaRPr lang="en-US" sz="3200" kern="120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95C8260E-968F-44E8-A823-ABB43131192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86584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2C1BBA94-3F40-40AA-8BB9-E69E25E537C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17889" y="0"/>
            <a:ext cx="11231745" cy="4588184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Substituent conținut 4" descr="O imagine care conține text, Font, chitanță, captură de ecran&#10;&#10;Conținutul generat de inteligența artificială poate fi incorect.">
            <a:extLst>
              <a:ext uri="{FF2B5EF4-FFF2-40B4-BE49-F238E27FC236}">
                <a16:creationId xmlns:a16="http://schemas.microsoft.com/office/drawing/2014/main" id="{14B09D49-B494-1521-D91D-56804CFE49E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9205" y="768615"/>
            <a:ext cx="10369645" cy="3059046"/>
          </a:xfrm>
          <a:prstGeom prst="rect">
            <a:avLst/>
          </a:prstGeom>
        </p:spPr>
      </p:pic>
      <p:sp>
        <p:nvSpPr>
          <p:cNvPr id="21" name="Rectangle 20">
            <a:extLst>
              <a:ext uri="{FF2B5EF4-FFF2-40B4-BE49-F238E27FC236}">
                <a16:creationId xmlns:a16="http://schemas.microsoft.com/office/drawing/2014/main" id="{FE43805F-24A6-46A4-B19B-54F28347355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4001107" y="5661132"/>
            <a:ext cx="1463040" cy="4571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CasetăText 6">
            <a:extLst>
              <a:ext uri="{FF2B5EF4-FFF2-40B4-BE49-F238E27FC236}">
                <a16:creationId xmlns:a16="http://schemas.microsoft.com/office/drawing/2014/main" id="{296ECD2C-891D-1642-78A5-F7B8E07D0CBB}"/>
              </a:ext>
            </a:extLst>
          </p:cNvPr>
          <p:cNvSpPr txBox="1"/>
          <p:nvPr/>
        </p:nvSpPr>
        <p:spPr>
          <a:xfrm>
            <a:off x="5162719" y="4883544"/>
            <a:ext cx="6586915" cy="1556907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1500" b="1" dirty="0" err="1"/>
              <a:t>Fiecare</a:t>
            </a:r>
            <a:r>
              <a:rPr lang="en-US" sz="1500" b="1" dirty="0"/>
              <a:t> director </a:t>
            </a:r>
            <a:r>
              <a:rPr lang="en-US" sz="1500" b="1" dirty="0" err="1"/>
              <a:t>va</a:t>
            </a:r>
            <a:r>
              <a:rPr lang="en-US" sz="1500" b="1" dirty="0"/>
              <a:t> </a:t>
            </a:r>
            <a:r>
              <a:rPr lang="en-US" sz="1500" b="1" dirty="0" err="1"/>
              <a:t>avea</a:t>
            </a:r>
            <a:r>
              <a:rPr lang="en-US" sz="1500" b="1" dirty="0"/>
              <a:t> 5 </a:t>
            </a:r>
            <a:r>
              <a:rPr lang="en-US" sz="1500" b="1" dirty="0" err="1"/>
              <a:t>subdirectoare</a:t>
            </a:r>
            <a:r>
              <a:rPr lang="en-US" sz="1500" b="1" dirty="0"/>
              <a:t>:</a:t>
            </a:r>
            <a:endParaRPr lang="ro-RO" sz="1500" b="1" dirty="0"/>
          </a:p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1500" b="1" dirty="0"/>
              <a:t> </a:t>
            </a:r>
            <a:br>
              <a:rPr lang="en-US" sz="1500" dirty="0"/>
            </a:br>
            <a:r>
              <a:rPr lang="en-US" sz="1500" dirty="0"/>
              <a:t>00. Contract-PROIECT </a:t>
            </a:r>
            <a:br>
              <a:rPr lang="en-US" sz="1500" dirty="0"/>
            </a:br>
            <a:r>
              <a:rPr lang="en-US" sz="1500" dirty="0"/>
              <a:t>01. </a:t>
            </a:r>
            <a:r>
              <a:rPr lang="en-US" sz="1500" dirty="0" err="1"/>
              <a:t>Modificări-aprobări</a:t>
            </a:r>
            <a:r>
              <a:rPr lang="en-US" sz="1500" dirty="0"/>
              <a:t> CONTRACT</a:t>
            </a:r>
            <a:br>
              <a:rPr lang="en-US" sz="1500" dirty="0"/>
            </a:br>
            <a:r>
              <a:rPr lang="en-US" sz="1500" dirty="0"/>
              <a:t>02. </a:t>
            </a:r>
            <a:r>
              <a:rPr lang="en-US" sz="1500" dirty="0" err="1"/>
              <a:t>Raportare</a:t>
            </a:r>
            <a:r>
              <a:rPr lang="en-US" sz="1500" dirty="0"/>
              <a:t> TEHNICA </a:t>
            </a:r>
            <a:br>
              <a:rPr lang="en-US" sz="1500" dirty="0"/>
            </a:br>
            <a:r>
              <a:rPr lang="en-US" sz="1500" dirty="0"/>
              <a:t>03. </a:t>
            </a:r>
            <a:r>
              <a:rPr lang="en-US" sz="1500" dirty="0" err="1"/>
              <a:t>Raportare</a:t>
            </a:r>
            <a:r>
              <a:rPr lang="en-US" sz="1500" dirty="0"/>
              <a:t> FINANCIARA </a:t>
            </a:r>
            <a:endParaRPr lang="ro-RO" sz="1500" dirty="0"/>
          </a:p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1500" dirty="0"/>
              <a:t>10. </a:t>
            </a:r>
            <a:r>
              <a:rPr lang="en-US" sz="1500" dirty="0" err="1"/>
              <a:t>Documente</a:t>
            </a:r>
            <a:r>
              <a:rPr lang="en-US" sz="1500" dirty="0"/>
              <a:t> </a:t>
            </a:r>
            <a:r>
              <a:rPr lang="en-US" sz="1500" dirty="0" err="1"/>
              <a:t>sterse</a:t>
            </a:r>
            <a:endParaRPr lang="en-US" sz="1500" dirty="0"/>
          </a:p>
        </p:txBody>
      </p:sp>
    </p:spTree>
    <p:extLst>
      <p:ext uri="{BB962C8B-B14F-4D97-AF65-F5344CB8AC3E}">
        <p14:creationId xmlns:p14="http://schemas.microsoft.com/office/powerpoint/2010/main" val="325978128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700E0F77-E936-4985-B7B1-B9823486AC3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5C8260E-968F-44E8-A823-ABB43131192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86584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2C1BBA94-3F40-40AA-8BB9-E69E25E537C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17889" y="0"/>
            <a:ext cx="11231745" cy="4588184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Substituent conținut 4" descr="O imagine care conține text, Font, chitanță, captură de ecran&#10;&#10;Conținutul generat de inteligența artificială poate fi incorect.">
            <a:extLst>
              <a:ext uri="{FF2B5EF4-FFF2-40B4-BE49-F238E27FC236}">
                <a16:creationId xmlns:a16="http://schemas.microsoft.com/office/drawing/2014/main" id="{242EB997-5D2D-D01F-6A12-40CC9E87706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9205" y="768615"/>
            <a:ext cx="10369645" cy="3059046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FE43805F-24A6-46A4-B19B-54F28347355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4001107" y="5661132"/>
            <a:ext cx="1463040" cy="4571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1">
            <a:extLst>
              <a:ext uri="{FF2B5EF4-FFF2-40B4-BE49-F238E27FC236}">
                <a16:creationId xmlns:a16="http://schemas.microsoft.com/office/drawing/2014/main" id="{A3696047-2321-CBA8-6060-699A0D39AEA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29225" y="4960164"/>
            <a:ext cx="7015031" cy="157323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lIns="91440" tIns="45720" rIns="91440" bIns="45720" numCol="1" rtlCol="0" anchor="ctr" anchorCtr="0" compatLnSpc="1">
            <a:prstTxWarp prst="textNoShape">
              <a:avLst/>
            </a:prstTxWarp>
            <a:normAutofit fontScale="40000" lnSpcReduction="20000"/>
          </a:bodyPr>
          <a:lstStyle/>
          <a:p>
            <a:pPr marR="0" lvl="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tabLst/>
            </a:pPr>
            <a:r>
              <a:rPr lang="ro-RO" altLang="ro-RO" sz="4500" dirty="0"/>
              <a:t>Pentru a </a:t>
            </a:r>
            <a:r>
              <a:rPr kumimoji="0" lang="en-US" altLang="ro-RO" sz="4500" b="0" i="0" u="none" strike="noStrike" cap="none" normalizeH="0" baseline="0" dirty="0" err="1">
                <a:ln>
                  <a:noFill/>
                </a:ln>
                <a:effectLst/>
              </a:rPr>
              <a:t>sorta</a:t>
            </a:r>
            <a:r>
              <a:rPr kumimoji="0" lang="en-US" altLang="ro-RO" sz="4500" b="0" i="0" u="none" strike="noStrike" cap="none" normalizeH="0" baseline="0" dirty="0">
                <a:ln>
                  <a:noFill/>
                </a:ln>
                <a:effectLst/>
              </a:rPr>
              <a:t> </a:t>
            </a:r>
            <a:r>
              <a:rPr kumimoji="0" lang="en-US" altLang="ro-RO" sz="4500" b="0" i="0" u="none" strike="noStrike" cap="none" normalizeH="0" baseline="0" dirty="0" err="1">
                <a:ln>
                  <a:noFill/>
                </a:ln>
                <a:effectLst/>
              </a:rPr>
              <a:t>după</a:t>
            </a:r>
            <a:r>
              <a:rPr kumimoji="0" lang="en-US" altLang="ro-RO" sz="4500" b="0" i="0" u="none" strike="noStrike" cap="none" normalizeH="0" baseline="0" dirty="0">
                <a:ln>
                  <a:noFill/>
                </a:ln>
                <a:effectLst/>
              </a:rPr>
              <a:t> </a:t>
            </a:r>
            <a:r>
              <a:rPr kumimoji="0" lang="en-US" altLang="ro-RO" sz="4500" b="0" i="0" u="none" strike="noStrike" cap="none" normalizeH="0" baseline="0" dirty="0" err="1">
                <a:ln>
                  <a:noFill/>
                </a:ln>
                <a:effectLst/>
              </a:rPr>
              <a:t>nume</a:t>
            </a:r>
            <a:r>
              <a:rPr kumimoji="0" lang="en-US" altLang="ro-RO" sz="4500" b="0" i="0" u="none" strike="noStrike" cap="none" normalizeH="0" baseline="0" dirty="0">
                <a:ln>
                  <a:noFill/>
                </a:ln>
                <a:effectLst/>
              </a:rPr>
              <a:t>, </a:t>
            </a:r>
            <a:r>
              <a:rPr kumimoji="0" lang="en-US" altLang="ro-RO" sz="4500" b="0" i="0" u="none" strike="noStrike" cap="none" normalizeH="0" baseline="0" dirty="0" err="1">
                <a:ln>
                  <a:noFill/>
                </a:ln>
                <a:effectLst/>
              </a:rPr>
              <a:t>recom</a:t>
            </a:r>
            <a:r>
              <a:rPr kumimoji="0" lang="ro-RO" altLang="ro-RO" sz="4500" b="0" i="0" u="none" strike="noStrike" cap="none" normalizeH="0" baseline="0" dirty="0" err="1">
                <a:ln>
                  <a:noFill/>
                </a:ln>
                <a:effectLst/>
              </a:rPr>
              <a:t>andăm</a:t>
            </a:r>
            <a:r>
              <a:rPr kumimoji="0" lang="en-US" altLang="ro-RO" sz="4500" b="0" i="0" u="none" strike="noStrike" cap="none" normalizeH="0" baseline="0" dirty="0">
                <a:ln>
                  <a:noFill/>
                </a:ln>
                <a:effectLst/>
              </a:rPr>
              <a:t>:</a:t>
            </a:r>
          </a:p>
          <a:p>
            <a:pPr marL="0" marR="0" lvl="0"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en-US" altLang="ro-RO" sz="4500" b="1" i="0" u="none" strike="noStrike" cap="none" normalizeH="0" baseline="0" dirty="0" err="1">
                <a:ln>
                  <a:noFill/>
                </a:ln>
                <a:effectLst/>
              </a:rPr>
              <a:t>Sorta</a:t>
            </a:r>
            <a:r>
              <a:rPr kumimoji="0" lang="ro-RO" altLang="ro-RO" sz="4500" b="1" i="0" u="none" strike="noStrike" cap="none" normalizeH="0" baseline="0" dirty="0">
                <a:ln>
                  <a:noFill/>
                </a:ln>
                <a:effectLst/>
              </a:rPr>
              <a:t>re</a:t>
            </a:r>
            <a:r>
              <a:rPr kumimoji="0" lang="en-US" altLang="ro-RO" sz="4500" b="1" i="0" u="none" strike="noStrike" cap="none" normalizeH="0" baseline="0" dirty="0">
                <a:ln>
                  <a:noFill/>
                </a:ln>
                <a:effectLst/>
              </a:rPr>
              <a:t> manual</a:t>
            </a:r>
            <a:r>
              <a:rPr kumimoji="0" lang="ro-RO" altLang="ro-RO" sz="4500" b="1" i="0" u="none" strike="noStrike" cap="none" normalizeH="0" baseline="0" dirty="0">
                <a:ln>
                  <a:noFill/>
                </a:ln>
                <a:effectLst/>
              </a:rPr>
              <a:t>ă</a:t>
            </a:r>
            <a:r>
              <a:rPr kumimoji="0" lang="en-US" altLang="ro-RO" sz="4500" b="0" i="0" u="none" strike="noStrike" cap="none" normalizeH="0" baseline="0" dirty="0">
                <a:ln>
                  <a:noFill/>
                </a:ln>
                <a:effectLst/>
              </a:rPr>
              <a:t> – </a:t>
            </a:r>
            <a:r>
              <a:rPr kumimoji="0" lang="en-US" altLang="ro-RO" sz="4500" b="0" i="0" u="none" strike="noStrike" cap="none" normalizeH="0" baseline="0" dirty="0" err="1">
                <a:ln>
                  <a:noFill/>
                </a:ln>
                <a:effectLst/>
              </a:rPr>
              <a:t>Intr</a:t>
            </a:r>
            <a:r>
              <a:rPr kumimoji="0" lang="ro-RO" altLang="ro-RO" sz="4500" b="0" i="0" u="none" strike="noStrike" cap="none" normalizeH="0" baseline="0" dirty="0">
                <a:ln>
                  <a:noFill/>
                </a:ln>
                <a:effectLst/>
              </a:rPr>
              <a:t>ți</a:t>
            </a:r>
            <a:r>
              <a:rPr kumimoji="0" lang="en-US" altLang="ro-RO" sz="4500" b="0" i="0" u="none" strike="noStrike" cap="none" normalizeH="0" baseline="0" dirty="0">
                <a:ln>
                  <a:noFill/>
                </a:ln>
                <a:effectLst/>
              </a:rPr>
              <a:t> </a:t>
            </a:r>
            <a:r>
              <a:rPr kumimoji="0" lang="en-US" altLang="ro-RO" sz="4500" b="0" i="0" u="none" strike="noStrike" cap="none" normalizeH="0" baseline="0" dirty="0" err="1">
                <a:ln>
                  <a:noFill/>
                </a:ln>
                <a:effectLst/>
              </a:rPr>
              <a:t>în</a:t>
            </a:r>
            <a:r>
              <a:rPr kumimoji="0" lang="en-US" altLang="ro-RO" sz="4500" b="0" i="0" u="none" strike="noStrike" cap="none" normalizeH="0" baseline="0" dirty="0">
                <a:ln>
                  <a:noFill/>
                </a:ln>
                <a:effectLst/>
              </a:rPr>
              <a:t> </a:t>
            </a:r>
            <a:r>
              <a:rPr lang="ro-RO" altLang="ro-RO" sz="4500" dirty="0"/>
              <a:t>director</a:t>
            </a:r>
            <a:r>
              <a:rPr kumimoji="0" lang="en-US" altLang="ro-RO" sz="4500" b="0" i="0" u="none" strike="noStrike" cap="none" normalizeH="0" baseline="0" dirty="0">
                <a:ln>
                  <a:noFill/>
                </a:ln>
                <a:effectLst/>
              </a:rPr>
              <a:t>, </a:t>
            </a:r>
            <a:r>
              <a:rPr kumimoji="0" lang="en-US" altLang="ro-RO" sz="4500" b="0" i="0" u="none" strike="noStrike" cap="none" normalizeH="0" baseline="0" dirty="0" err="1">
                <a:ln>
                  <a:noFill/>
                </a:ln>
                <a:effectLst/>
              </a:rPr>
              <a:t>apasă</a:t>
            </a:r>
            <a:r>
              <a:rPr kumimoji="0" lang="en-US" altLang="ro-RO" sz="4500" b="0" i="0" u="none" strike="noStrike" cap="none" normalizeH="0" baseline="0" dirty="0">
                <a:ln>
                  <a:noFill/>
                </a:ln>
                <a:effectLst/>
              </a:rPr>
              <a:t> pe „</a:t>
            </a:r>
            <a:r>
              <a:rPr kumimoji="0" lang="en-US" altLang="ro-RO" sz="4500" b="0" i="0" u="none" strike="noStrike" cap="none" normalizeH="0" baseline="0" dirty="0" err="1">
                <a:ln>
                  <a:noFill/>
                </a:ln>
                <a:effectLst/>
              </a:rPr>
              <a:t>Nume</a:t>
            </a:r>
            <a:r>
              <a:rPr kumimoji="0" lang="en-US" altLang="ro-RO" sz="4500" b="0" i="0" u="none" strike="noStrike" cap="none" normalizeH="0" baseline="0" dirty="0">
                <a:ln>
                  <a:noFill/>
                </a:ln>
                <a:effectLst/>
              </a:rPr>
              <a:t>” din bara de </a:t>
            </a:r>
            <a:r>
              <a:rPr kumimoji="0" lang="en-US" altLang="ro-RO" sz="4500" b="0" i="0" u="none" strike="noStrike" cap="none" normalizeH="0" baseline="0" dirty="0" err="1">
                <a:ln>
                  <a:noFill/>
                </a:ln>
                <a:effectLst/>
              </a:rPr>
              <a:t>coloane</a:t>
            </a:r>
            <a:r>
              <a:rPr kumimoji="0" lang="en-US" altLang="ro-RO" sz="4500" b="0" i="0" u="none" strike="noStrike" cap="none" normalizeH="0" baseline="0" dirty="0">
                <a:ln>
                  <a:noFill/>
                </a:ln>
                <a:effectLst/>
              </a:rPr>
              <a:t> pentru a </a:t>
            </a:r>
            <a:r>
              <a:rPr kumimoji="0" lang="en-US" altLang="ro-RO" sz="4500" b="0" i="0" u="none" strike="noStrike" cap="none" normalizeH="0" baseline="0" dirty="0" err="1">
                <a:ln>
                  <a:noFill/>
                </a:ln>
                <a:effectLst/>
              </a:rPr>
              <a:t>sorta</a:t>
            </a:r>
            <a:r>
              <a:rPr kumimoji="0" lang="en-US" altLang="ro-RO" sz="4500" b="0" i="0" u="none" strike="noStrike" cap="none" normalizeH="0" baseline="0" dirty="0">
                <a:ln>
                  <a:noFill/>
                </a:ln>
                <a:effectLst/>
              </a:rPr>
              <a:t> </a:t>
            </a:r>
            <a:r>
              <a:rPr kumimoji="0" lang="en-US" altLang="ro-RO" sz="4500" b="0" i="0" u="none" strike="noStrike" cap="none" normalizeH="0" baseline="0" dirty="0" err="1">
                <a:ln>
                  <a:noFill/>
                </a:ln>
                <a:effectLst/>
              </a:rPr>
              <a:t>fișierele</a:t>
            </a:r>
            <a:r>
              <a:rPr kumimoji="0" lang="en-US" altLang="ro-RO" sz="4500" b="0" i="0" u="none" strike="noStrike" cap="none" normalizeH="0" baseline="0" dirty="0">
                <a:ln>
                  <a:noFill/>
                </a:ln>
                <a:effectLst/>
              </a:rPr>
              <a:t> </a:t>
            </a:r>
            <a:r>
              <a:rPr kumimoji="0" lang="en-US" altLang="ro-RO" sz="4500" b="0" i="0" u="none" strike="noStrike" cap="none" normalizeH="0" baseline="0" dirty="0" err="1">
                <a:ln>
                  <a:noFill/>
                </a:ln>
                <a:effectLst/>
              </a:rPr>
              <a:t>alfabetic</a:t>
            </a:r>
            <a:r>
              <a:rPr kumimoji="0" lang="en-US" altLang="ro-RO" sz="4500" b="0" i="0" u="none" strike="noStrike" cap="none" normalizeH="0" baseline="0" dirty="0">
                <a:ln>
                  <a:noFill/>
                </a:ln>
                <a:effectLst/>
              </a:rPr>
              <a:t>. Box </a:t>
            </a:r>
            <a:r>
              <a:rPr kumimoji="0" lang="en-US" altLang="ro-RO" sz="4500" b="0" i="0" u="none" strike="noStrike" cap="none" normalizeH="0" baseline="0" dirty="0" err="1">
                <a:ln>
                  <a:noFill/>
                </a:ln>
                <a:effectLst/>
              </a:rPr>
              <a:t>va</a:t>
            </a:r>
            <a:r>
              <a:rPr kumimoji="0" lang="en-US" altLang="ro-RO" sz="4500" b="0" i="0" u="none" strike="noStrike" cap="none" normalizeH="0" baseline="0" dirty="0">
                <a:ln>
                  <a:noFill/>
                </a:ln>
                <a:effectLst/>
              </a:rPr>
              <a:t> </a:t>
            </a:r>
            <a:r>
              <a:rPr kumimoji="0" lang="en-US" altLang="ro-RO" sz="4500" b="0" i="0" u="none" strike="noStrike" cap="none" normalizeH="0" baseline="0" dirty="0" err="1">
                <a:ln>
                  <a:noFill/>
                </a:ln>
                <a:effectLst/>
              </a:rPr>
              <a:t>reține</a:t>
            </a:r>
            <a:r>
              <a:rPr kumimoji="0" lang="en-US" altLang="ro-RO" sz="4500" b="0" i="0" u="none" strike="noStrike" cap="none" normalizeH="0" baseline="0" dirty="0">
                <a:ln>
                  <a:noFill/>
                </a:ln>
                <a:effectLst/>
              </a:rPr>
              <a:t> </a:t>
            </a:r>
            <a:r>
              <a:rPr kumimoji="0" lang="en-US" altLang="ro-RO" sz="4500" b="0" i="0" u="none" strike="noStrike" cap="none" normalizeH="0" baseline="0" dirty="0" err="1">
                <a:ln>
                  <a:noFill/>
                </a:ln>
                <a:effectLst/>
              </a:rPr>
              <a:t>această</a:t>
            </a:r>
            <a:r>
              <a:rPr kumimoji="0" lang="en-US" altLang="ro-RO" sz="4500" b="0" i="0" u="none" strike="noStrike" cap="none" normalizeH="0" baseline="0" dirty="0">
                <a:ln>
                  <a:noFill/>
                </a:ln>
                <a:effectLst/>
              </a:rPr>
              <a:t> </a:t>
            </a:r>
            <a:r>
              <a:rPr kumimoji="0" lang="en-US" altLang="ro-RO" sz="4500" b="0" i="0" u="none" strike="noStrike" cap="none" normalizeH="0" baseline="0" dirty="0" err="1">
                <a:ln>
                  <a:noFill/>
                </a:ln>
                <a:effectLst/>
              </a:rPr>
              <a:t>sortare</a:t>
            </a:r>
            <a:r>
              <a:rPr kumimoji="0" lang="en-US" altLang="ro-RO" sz="4500" b="0" i="0" u="none" strike="noStrike" cap="none" normalizeH="0" baseline="0" dirty="0">
                <a:ln>
                  <a:noFill/>
                </a:ln>
                <a:effectLst/>
              </a:rPr>
              <a:t> </a:t>
            </a:r>
            <a:r>
              <a:rPr kumimoji="0" lang="en-US" altLang="ro-RO" sz="4500" b="0" i="0" u="none" strike="noStrike" cap="none" normalizeH="0" baseline="0" dirty="0" err="1">
                <a:ln>
                  <a:noFill/>
                </a:ln>
                <a:effectLst/>
              </a:rPr>
              <a:t>până</a:t>
            </a:r>
            <a:r>
              <a:rPr kumimoji="0" lang="en-US" altLang="ro-RO" sz="4500" b="0" i="0" u="none" strike="noStrike" cap="none" normalizeH="0" baseline="0" dirty="0">
                <a:ln>
                  <a:noFill/>
                </a:ln>
                <a:effectLst/>
              </a:rPr>
              <a:t> </a:t>
            </a:r>
            <a:r>
              <a:rPr kumimoji="0" lang="en-US" altLang="ro-RO" sz="4500" b="0" i="0" u="none" strike="noStrike" cap="none" normalizeH="0" baseline="0" dirty="0" err="1">
                <a:ln>
                  <a:noFill/>
                </a:ln>
                <a:effectLst/>
              </a:rPr>
              <a:t>închizi</a:t>
            </a:r>
            <a:r>
              <a:rPr kumimoji="0" lang="en-US" altLang="ro-RO" sz="4500" b="0" i="0" u="none" strike="noStrike" cap="none" normalizeH="0" baseline="0" dirty="0">
                <a:ln>
                  <a:noFill/>
                </a:ln>
                <a:effectLst/>
              </a:rPr>
              <a:t> </a:t>
            </a:r>
            <a:r>
              <a:rPr kumimoji="0" lang="en-US" altLang="ro-RO" sz="4500" b="0" i="0" u="none" strike="noStrike" cap="none" normalizeH="0" baseline="0" dirty="0" err="1">
                <a:ln>
                  <a:noFill/>
                </a:ln>
                <a:effectLst/>
              </a:rPr>
              <a:t>sesiunea</a:t>
            </a:r>
            <a:r>
              <a:rPr kumimoji="0" lang="en-US" altLang="ro-RO" sz="4500" b="0" i="0" u="none" strike="noStrike" cap="none" normalizeH="0" baseline="0" dirty="0">
                <a:ln>
                  <a:noFill/>
                </a:ln>
                <a:effectLst/>
              </a:rPr>
              <a:t>.</a:t>
            </a:r>
          </a:p>
          <a:p>
            <a:pPr marL="0" marR="0" lvl="0"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en-US" altLang="ro-RO" sz="4500" b="1" i="0" u="none" strike="noStrike" cap="none" normalizeH="0" baseline="0" dirty="0" err="1">
                <a:ln>
                  <a:noFill/>
                </a:ln>
                <a:effectLst/>
              </a:rPr>
              <a:t>Adăuga</a:t>
            </a:r>
            <a:r>
              <a:rPr kumimoji="0" lang="en-US" altLang="ro-RO" sz="4500" b="1" i="0" u="none" strike="noStrike" cap="none" normalizeH="0" baseline="0" dirty="0">
                <a:ln>
                  <a:noFill/>
                </a:ln>
                <a:effectLst/>
              </a:rPr>
              <a:t> un prefix numeric</a:t>
            </a:r>
            <a:r>
              <a:rPr kumimoji="0" lang="en-US" altLang="ro-RO" sz="4500" b="0" i="0" u="none" strike="noStrike" cap="none" normalizeH="0" baseline="0" dirty="0">
                <a:ln>
                  <a:noFill/>
                </a:ln>
                <a:effectLst/>
              </a:rPr>
              <a:t> </a:t>
            </a:r>
            <a:r>
              <a:rPr kumimoji="0" lang="en-US" altLang="ro-RO" sz="4500" b="0" i="0" u="none" strike="noStrike" cap="none" normalizeH="0" baseline="0" dirty="0" err="1">
                <a:ln>
                  <a:noFill/>
                </a:ln>
                <a:effectLst/>
              </a:rPr>
              <a:t>în</a:t>
            </a:r>
            <a:r>
              <a:rPr kumimoji="0" lang="en-US" altLang="ro-RO" sz="4500" b="0" i="0" u="none" strike="noStrike" cap="none" normalizeH="0" baseline="0" dirty="0">
                <a:ln>
                  <a:noFill/>
                </a:ln>
                <a:effectLst/>
              </a:rPr>
              <a:t> </a:t>
            </a:r>
            <a:r>
              <a:rPr kumimoji="0" lang="en-US" altLang="ro-RO" sz="4500" b="0" i="0" u="none" strike="noStrike" cap="none" normalizeH="0" baseline="0" dirty="0" err="1">
                <a:ln>
                  <a:noFill/>
                </a:ln>
                <a:effectLst/>
              </a:rPr>
              <a:t>numele</a:t>
            </a:r>
            <a:r>
              <a:rPr kumimoji="0" lang="en-US" altLang="ro-RO" sz="4500" b="0" i="0" u="none" strike="noStrike" cap="none" normalizeH="0" baseline="0" dirty="0">
                <a:ln>
                  <a:noFill/>
                </a:ln>
                <a:effectLst/>
              </a:rPr>
              <a:t> </a:t>
            </a:r>
            <a:r>
              <a:rPr kumimoji="0" lang="en-US" altLang="ro-RO" sz="4500" b="0" i="0" u="none" strike="noStrike" cap="none" normalizeH="0" baseline="0" dirty="0" err="1">
                <a:ln>
                  <a:noFill/>
                </a:ln>
                <a:effectLst/>
              </a:rPr>
              <a:t>fișierelor</a:t>
            </a:r>
            <a:r>
              <a:rPr kumimoji="0" lang="en-US" altLang="ro-RO" sz="4500" b="0" i="0" u="none" strike="noStrike" cap="none" normalizeH="0" baseline="0" dirty="0">
                <a:ln>
                  <a:noFill/>
                </a:ln>
                <a:effectLst/>
              </a:rPr>
              <a:t> </a:t>
            </a:r>
            <a:r>
              <a:rPr kumimoji="0" lang="en-US" altLang="ro-RO" sz="4500" b="0" i="0" u="none" strike="noStrike" cap="none" normalizeH="0" baseline="0" dirty="0" err="1">
                <a:ln>
                  <a:noFill/>
                </a:ln>
                <a:effectLst/>
              </a:rPr>
              <a:t>și</a:t>
            </a:r>
            <a:r>
              <a:rPr kumimoji="0" lang="en-US" altLang="ro-RO" sz="4500" b="0" i="0" u="none" strike="noStrike" cap="none" normalizeH="0" baseline="0" dirty="0">
                <a:ln>
                  <a:noFill/>
                </a:ln>
                <a:effectLst/>
              </a:rPr>
              <a:t> </a:t>
            </a:r>
            <a:r>
              <a:rPr kumimoji="0" lang="ro-RO" altLang="ro-RO" sz="4500" b="0" i="0" u="none" strike="noStrike" cap="none" normalizeH="0" baseline="0" dirty="0">
                <a:ln>
                  <a:noFill/>
                </a:ln>
                <a:effectLst/>
              </a:rPr>
              <a:t>directoarelor</a:t>
            </a:r>
            <a:r>
              <a:rPr kumimoji="0" lang="en-US" altLang="ro-RO" sz="4500" b="0" i="0" u="none" strike="noStrike" cap="none" normalizeH="0" baseline="0" dirty="0">
                <a:ln>
                  <a:noFill/>
                </a:ln>
                <a:effectLst/>
              </a:rPr>
              <a:t> pentru a </a:t>
            </a:r>
            <a:r>
              <a:rPr kumimoji="0" lang="en-US" altLang="ro-RO" sz="4500" b="0" i="0" u="none" strike="noStrike" cap="none" normalizeH="0" baseline="0" dirty="0" err="1">
                <a:ln>
                  <a:noFill/>
                </a:ln>
                <a:effectLst/>
              </a:rPr>
              <a:t>forța</a:t>
            </a:r>
            <a:r>
              <a:rPr kumimoji="0" lang="en-US" altLang="ro-RO" sz="4500" b="0" i="0" u="none" strike="noStrike" cap="none" normalizeH="0" baseline="0" dirty="0">
                <a:ln>
                  <a:noFill/>
                </a:ln>
                <a:effectLst/>
              </a:rPr>
              <a:t> o </a:t>
            </a:r>
            <a:r>
              <a:rPr kumimoji="0" lang="en-US" altLang="ro-RO" sz="4500" b="0" i="0" u="none" strike="noStrike" cap="none" normalizeH="0" baseline="0" dirty="0" err="1">
                <a:ln>
                  <a:noFill/>
                </a:ln>
                <a:effectLst/>
              </a:rPr>
              <a:t>anumită</a:t>
            </a:r>
            <a:r>
              <a:rPr kumimoji="0" lang="en-US" altLang="ro-RO" sz="4500" b="0" i="0" u="none" strike="noStrike" cap="none" normalizeH="0" baseline="0" dirty="0">
                <a:ln>
                  <a:noFill/>
                </a:ln>
                <a:effectLst/>
              </a:rPr>
              <a:t> </a:t>
            </a:r>
            <a:r>
              <a:rPr kumimoji="0" lang="en-US" altLang="ro-RO" sz="4500" b="0" i="0" u="none" strike="noStrike" cap="none" normalizeH="0" baseline="0" dirty="0" err="1">
                <a:ln>
                  <a:noFill/>
                </a:ln>
                <a:effectLst/>
              </a:rPr>
              <a:t>ordine</a:t>
            </a:r>
            <a:r>
              <a:rPr kumimoji="0" lang="en-US" altLang="ro-RO" sz="4500" b="0" i="0" u="none" strike="noStrike" cap="none" normalizeH="0" baseline="0" dirty="0">
                <a:ln>
                  <a:noFill/>
                </a:ln>
                <a:effectLst/>
              </a:rPr>
              <a:t> </a:t>
            </a:r>
            <a:r>
              <a:rPr kumimoji="0" lang="en-US" altLang="ro-RO" sz="4500" b="0" i="1" u="none" strike="noStrike" cap="none" normalizeH="0" baseline="0" dirty="0">
                <a:ln>
                  <a:noFill/>
                </a:ln>
                <a:effectLst/>
              </a:rPr>
              <a:t>(ex.: 01.</a:t>
            </a:r>
            <a:r>
              <a:rPr lang="ro-RO" altLang="ro-RO" sz="4500" i="1" dirty="0"/>
              <a:t>__._____.___.______</a:t>
            </a:r>
            <a:r>
              <a:rPr kumimoji="0" lang="en-US" altLang="ro-RO" sz="4500" b="0" i="1" u="none" strike="noStrike" cap="none" normalizeH="0" baseline="0" dirty="0">
                <a:ln>
                  <a:noFill/>
                </a:ln>
                <a:effectLst/>
              </a:rPr>
              <a:t>).</a:t>
            </a:r>
          </a:p>
          <a:p>
            <a:pPr marL="0" marR="0" lvl="0"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endParaRPr kumimoji="0" lang="en-US" altLang="ro-RO" sz="1000" b="0" i="0" u="none" strike="noStrike" cap="none" normalizeH="0" baseline="0" dirty="0">
              <a:ln>
                <a:noFill/>
              </a:ln>
              <a:effectLst/>
            </a:endParaRPr>
          </a:p>
        </p:txBody>
      </p:sp>
      <p:sp>
        <p:nvSpPr>
          <p:cNvPr id="9" name="CasetăText 8">
            <a:extLst>
              <a:ext uri="{FF2B5EF4-FFF2-40B4-BE49-F238E27FC236}">
                <a16:creationId xmlns:a16="http://schemas.microsoft.com/office/drawing/2014/main" id="{683C3C5D-6BAD-2AE0-F582-0F37B48ABD15}"/>
              </a:ext>
            </a:extLst>
          </p:cNvPr>
          <p:cNvSpPr txBox="1"/>
          <p:nvPr/>
        </p:nvSpPr>
        <p:spPr>
          <a:xfrm>
            <a:off x="731610" y="4960164"/>
            <a:ext cx="3886875" cy="13388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lvl="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tabLst/>
            </a:pPr>
            <a:r>
              <a:rPr kumimoji="0" lang="en-US" altLang="ro-RO" sz="1800" b="0" i="0" u="none" strike="noStrike" cap="none" normalizeH="0" baseline="0" dirty="0">
                <a:ln>
                  <a:noFill/>
                </a:ln>
                <a:effectLst/>
              </a:rPr>
              <a:t>Box nu </a:t>
            </a:r>
            <a:r>
              <a:rPr kumimoji="0" lang="en-US" altLang="ro-RO" sz="1800" b="0" i="0" u="none" strike="noStrike" cap="none" normalizeH="0" baseline="0" dirty="0" err="1">
                <a:ln>
                  <a:noFill/>
                </a:ln>
                <a:effectLst/>
              </a:rPr>
              <a:t>permite</a:t>
            </a:r>
            <a:r>
              <a:rPr kumimoji="0" lang="en-US" altLang="ro-RO" sz="1800" b="0" i="0" u="none" strike="noStrike" cap="none" normalizeH="0" baseline="0" dirty="0">
                <a:ln>
                  <a:noFill/>
                </a:ln>
                <a:effectLst/>
              </a:rPr>
              <a:t> </a:t>
            </a:r>
            <a:r>
              <a:rPr kumimoji="0" lang="en-US" altLang="ro-RO" sz="1800" b="0" i="0" u="none" strike="noStrike" cap="none" normalizeH="0" baseline="0" dirty="0" err="1">
                <a:ln>
                  <a:noFill/>
                </a:ln>
                <a:effectLst/>
              </a:rPr>
              <a:t>setarea</a:t>
            </a:r>
            <a:r>
              <a:rPr kumimoji="0" lang="en-US" altLang="ro-RO" sz="1800" b="0" i="0" u="none" strike="noStrike" cap="none" normalizeH="0" baseline="0" dirty="0">
                <a:ln>
                  <a:noFill/>
                </a:ln>
                <a:effectLst/>
              </a:rPr>
              <a:t> </a:t>
            </a:r>
            <a:r>
              <a:rPr kumimoji="0" lang="en-US" altLang="ro-RO" sz="1800" b="0" i="0" u="none" strike="noStrike" cap="none" normalizeH="0" baseline="0" dirty="0" err="1">
                <a:ln>
                  <a:noFill/>
                </a:ln>
                <a:effectLst/>
              </a:rPr>
              <a:t>unei</a:t>
            </a:r>
            <a:r>
              <a:rPr kumimoji="0" lang="en-US" altLang="ro-RO" sz="1800" b="0" i="0" u="none" strike="noStrike" cap="none" normalizeH="0" baseline="0" dirty="0">
                <a:ln>
                  <a:noFill/>
                </a:ln>
                <a:effectLst/>
              </a:rPr>
              <a:t> </a:t>
            </a:r>
            <a:r>
              <a:rPr kumimoji="0" lang="en-US" altLang="ro-RO" sz="1800" b="0" i="0" u="none" strike="noStrike" cap="none" normalizeH="0" baseline="0" dirty="0" err="1">
                <a:ln>
                  <a:noFill/>
                </a:ln>
                <a:effectLst/>
              </a:rPr>
              <a:t>sortări</a:t>
            </a:r>
            <a:r>
              <a:rPr kumimoji="0" lang="en-US" altLang="ro-RO" sz="1800" b="0" i="0" u="none" strike="noStrike" cap="none" normalizeH="0" baseline="0" dirty="0">
                <a:ln>
                  <a:noFill/>
                </a:ln>
                <a:effectLst/>
              </a:rPr>
              <a:t> </a:t>
            </a:r>
            <a:r>
              <a:rPr kumimoji="0" lang="en-US" altLang="ro-RO" sz="1800" b="0" i="0" u="none" strike="noStrike" cap="none" normalizeH="0" baseline="0" dirty="0" err="1">
                <a:ln>
                  <a:noFill/>
                </a:ln>
                <a:effectLst/>
              </a:rPr>
              <a:t>implicite</a:t>
            </a:r>
            <a:r>
              <a:rPr kumimoji="0" lang="en-US" altLang="ro-RO" sz="1800" b="0" i="0" u="none" strike="noStrike" cap="none" normalizeH="0" baseline="0" dirty="0">
                <a:ln>
                  <a:noFill/>
                </a:ln>
                <a:effectLst/>
              </a:rPr>
              <a:t> pentru </a:t>
            </a:r>
            <a:r>
              <a:rPr kumimoji="0" lang="en-US" altLang="ro-RO" sz="1800" b="0" i="0" u="none" strike="noStrike" cap="none" normalizeH="0" baseline="0" dirty="0" err="1">
                <a:ln>
                  <a:noFill/>
                </a:ln>
                <a:effectLst/>
              </a:rPr>
              <a:t>toate</a:t>
            </a:r>
            <a:r>
              <a:rPr kumimoji="0" lang="en-US" altLang="ro-RO" sz="1800" b="0" i="0" u="none" strike="noStrike" cap="none" normalizeH="0" baseline="0" dirty="0">
                <a:ln>
                  <a:noFill/>
                </a:ln>
                <a:effectLst/>
              </a:rPr>
              <a:t> </a:t>
            </a:r>
            <a:r>
              <a:rPr lang="en-US" altLang="ro-RO" sz="1800" dirty="0" err="1"/>
              <a:t>directoarelor</a:t>
            </a:r>
            <a:r>
              <a:rPr kumimoji="0" lang="en-US" altLang="ro-RO" sz="1800" b="0" i="0" u="none" strike="noStrike" cap="none" normalizeH="0" baseline="0" dirty="0">
                <a:ln>
                  <a:noFill/>
                </a:ln>
                <a:effectLst/>
              </a:rPr>
              <a:t>, </a:t>
            </a:r>
            <a:r>
              <a:rPr kumimoji="0" lang="en-US" altLang="ro-RO" sz="1800" b="0" i="0" u="none" strike="noStrike" cap="none" normalizeH="0" baseline="0" dirty="0" err="1">
                <a:ln>
                  <a:noFill/>
                </a:ln>
                <a:effectLst/>
              </a:rPr>
              <a:t>dar</a:t>
            </a:r>
            <a:r>
              <a:rPr kumimoji="0" lang="en-US" altLang="ro-RO" sz="1800" b="0" i="0" u="none" strike="noStrike" cap="none" normalizeH="0" baseline="0" dirty="0">
                <a:ln>
                  <a:noFill/>
                </a:ln>
                <a:effectLst/>
              </a:rPr>
              <a:t> </a:t>
            </a:r>
            <a:r>
              <a:rPr kumimoji="0" lang="en-US" altLang="ro-RO" sz="1800" b="0" i="0" u="none" strike="noStrike" cap="none" normalizeH="0" baseline="0" dirty="0" err="1">
                <a:ln>
                  <a:noFill/>
                </a:ln>
                <a:effectLst/>
              </a:rPr>
              <a:t>utilizatorii</a:t>
            </a:r>
            <a:r>
              <a:rPr kumimoji="0" lang="en-US" altLang="ro-RO" sz="1800" b="0" i="0" u="none" strike="noStrike" cap="none" normalizeH="0" baseline="0" dirty="0">
                <a:ln>
                  <a:noFill/>
                </a:ln>
                <a:effectLst/>
              </a:rPr>
              <a:t> pot </a:t>
            </a:r>
            <a:r>
              <a:rPr kumimoji="0" lang="en-US" altLang="ro-RO" sz="1800" b="0" i="0" u="none" strike="noStrike" cap="none" normalizeH="0" baseline="0" dirty="0" err="1">
                <a:ln>
                  <a:noFill/>
                </a:ln>
                <a:effectLst/>
              </a:rPr>
              <a:t>sorta</a:t>
            </a:r>
            <a:r>
              <a:rPr kumimoji="0" lang="en-US" altLang="ro-RO" sz="1800" b="0" i="0" u="none" strike="noStrike" cap="none" normalizeH="0" baseline="0" dirty="0">
                <a:ln>
                  <a:noFill/>
                </a:ln>
                <a:effectLst/>
              </a:rPr>
              <a:t> manual </a:t>
            </a:r>
            <a:r>
              <a:rPr kumimoji="0" lang="en-US" altLang="ro-RO" sz="1800" b="0" i="0" u="none" strike="noStrike" cap="none" normalizeH="0" baseline="0" dirty="0" err="1">
                <a:ln>
                  <a:noFill/>
                </a:ln>
                <a:effectLst/>
              </a:rPr>
              <a:t>fișierele</a:t>
            </a:r>
            <a:r>
              <a:rPr kumimoji="0" lang="en-US" altLang="ro-RO" sz="1800" b="0" i="0" u="none" strike="noStrike" cap="none" normalizeH="0" baseline="0" dirty="0">
                <a:ln>
                  <a:noFill/>
                </a:ln>
                <a:effectLst/>
              </a:rPr>
              <a:t> </a:t>
            </a:r>
            <a:r>
              <a:rPr kumimoji="0" lang="en-US" altLang="ro-RO" sz="1800" b="0" i="0" u="none" strike="noStrike" cap="none" normalizeH="0" baseline="0" dirty="0" err="1">
                <a:ln>
                  <a:noFill/>
                </a:ln>
                <a:effectLst/>
              </a:rPr>
              <a:t>după</a:t>
            </a:r>
            <a:r>
              <a:rPr kumimoji="0" lang="en-US" altLang="ro-RO" sz="1800" b="0" i="0" u="none" strike="noStrike" cap="none" normalizeH="0" baseline="0" dirty="0">
                <a:ln>
                  <a:noFill/>
                </a:ln>
                <a:effectLst/>
              </a:rPr>
              <a:t> </a:t>
            </a:r>
            <a:r>
              <a:rPr kumimoji="0" lang="en-US" altLang="ro-RO" sz="1800" b="0" i="0" u="none" strike="noStrike" cap="none" normalizeH="0" baseline="0" dirty="0" err="1">
                <a:ln>
                  <a:noFill/>
                </a:ln>
                <a:effectLst/>
              </a:rPr>
              <a:t>nume</a:t>
            </a:r>
            <a:r>
              <a:rPr kumimoji="0" lang="en-US" altLang="ro-RO" sz="1800" b="0" i="0" u="none" strike="noStrike" cap="none" normalizeH="0" baseline="0" dirty="0">
                <a:ln>
                  <a:noFill/>
                </a:ln>
                <a:effectLst/>
              </a:rPr>
              <a:t> </a:t>
            </a:r>
            <a:r>
              <a:rPr kumimoji="0" lang="en-US" altLang="ro-RO" sz="1800" b="0" i="0" u="none" strike="noStrike" cap="none" normalizeH="0" baseline="0" dirty="0" err="1">
                <a:ln>
                  <a:noFill/>
                </a:ln>
                <a:effectLst/>
              </a:rPr>
              <a:t>și</a:t>
            </a:r>
            <a:r>
              <a:rPr kumimoji="0" lang="en-US" altLang="ro-RO" sz="1800" b="0" i="0" u="none" strike="noStrike" cap="none" normalizeH="0" baseline="0" dirty="0">
                <a:ln>
                  <a:noFill/>
                </a:ln>
                <a:effectLst/>
              </a:rPr>
              <a:t> </a:t>
            </a:r>
            <a:r>
              <a:rPr kumimoji="0" lang="en-US" altLang="ro-RO" sz="1800" b="0" i="0" u="none" strike="noStrike" cap="none" normalizeH="0" baseline="0" dirty="0" err="1">
                <a:ln>
                  <a:noFill/>
                </a:ln>
                <a:effectLst/>
              </a:rPr>
              <a:t>această</a:t>
            </a:r>
            <a:r>
              <a:rPr kumimoji="0" lang="en-US" altLang="ro-RO" sz="1800" b="0" i="0" u="none" strike="noStrike" cap="none" normalizeH="0" baseline="0" dirty="0">
                <a:ln>
                  <a:noFill/>
                </a:ln>
                <a:effectLst/>
              </a:rPr>
              <a:t> </a:t>
            </a:r>
            <a:r>
              <a:rPr kumimoji="0" lang="en-US" altLang="ro-RO" sz="1800" b="0" i="0" u="none" strike="noStrike" cap="none" normalizeH="0" baseline="0" dirty="0" err="1">
                <a:ln>
                  <a:noFill/>
                </a:ln>
                <a:effectLst/>
              </a:rPr>
              <a:t>setare</a:t>
            </a:r>
            <a:r>
              <a:rPr kumimoji="0" lang="en-US" altLang="ro-RO" sz="1800" b="0" i="0" u="none" strike="noStrike" cap="none" normalizeH="0" baseline="0" dirty="0">
                <a:ln>
                  <a:noFill/>
                </a:ln>
                <a:effectLst/>
              </a:rPr>
              <a:t> </a:t>
            </a:r>
            <a:r>
              <a:rPr kumimoji="0" lang="en-US" altLang="ro-RO" sz="1800" b="0" i="0" u="none" strike="noStrike" cap="none" normalizeH="0" baseline="0" dirty="0" err="1">
                <a:ln>
                  <a:noFill/>
                </a:ln>
                <a:effectLst/>
              </a:rPr>
              <a:t>va</a:t>
            </a:r>
            <a:r>
              <a:rPr kumimoji="0" lang="en-US" altLang="ro-RO" sz="1800" b="0" i="0" u="none" strike="noStrike" cap="none" normalizeH="0" baseline="0" dirty="0">
                <a:ln>
                  <a:noFill/>
                </a:ln>
                <a:effectLst/>
              </a:rPr>
              <a:t> fi </a:t>
            </a:r>
            <a:r>
              <a:rPr kumimoji="0" lang="en-US" altLang="ro-RO" sz="1800" b="0" i="0" u="none" strike="noStrike" cap="none" normalizeH="0" baseline="0" dirty="0" err="1">
                <a:ln>
                  <a:noFill/>
                </a:ln>
                <a:effectLst/>
              </a:rPr>
              <a:t>reținută</a:t>
            </a:r>
            <a:r>
              <a:rPr kumimoji="0" lang="en-US" altLang="ro-RO" sz="1800" b="0" i="0" u="none" strike="noStrike" cap="none" normalizeH="0" baseline="0" dirty="0">
                <a:ln>
                  <a:noFill/>
                </a:ln>
                <a:effectLst/>
              </a:rPr>
              <a:t> pentru </a:t>
            </a:r>
            <a:r>
              <a:rPr kumimoji="0" lang="en-US" altLang="ro-RO" sz="1800" b="0" i="0" u="none" strike="noStrike" cap="none" normalizeH="0" baseline="0" dirty="0" err="1">
                <a:ln>
                  <a:noFill/>
                </a:ln>
                <a:effectLst/>
              </a:rPr>
              <a:t>sesiunea</a:t>
            </a:r>
            <a:r>
              <a:rPr kumimoji="0" lang="en-US" altLang="ro-RO" sz="1800" b="0" i="0" u="none" strike="noStrike" cap="none" normalizeH="0" baseline="0" dirty="0">
                <a:ln>
                  <a:noFill/>
                </a:ln>
                <a:effectLst/>
              </a:rPr>
              <a:t> </a:t>
            </a:r>
            <a:r>
              <a:rPr kumimoji="0" lang="en-US" altLang="ro-RO" sz="1800" b="0" i="0" u="none" strike="noStrike" cap="none" normalizeH="0" baseline="0" dirty="0" err="1">
                <a:ln>
                  <a:noFill/>
                </a:ln>
                <a:effectLst/>
              </a:rPr>
              <a:t>curentă</a:t>
            </a:r>
            <a:r>
              <a:rPr kumimoji="0" lang="en-US" altLang="ro-RO" sz="1800" b="0" i="0" u="none" strike="noStrike" cap="none" normalizeH="0" baseline="0" dirty="0">
                <a:ln>
                  <a:noFill/>
                </a:ln>
                <a:effectLst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40695352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2" name="Rectangle 11">
            <a:extLst>
              <a:ext uri="{FF2B5EF4-FFF2-40B4-BE49-F238E27FC236}">
                <a16:creationId xmlns:a16="http://schemas.microsoft.com/office/drawing/2014/main" id="{1A95671B-3CC6-4792-9114-B74FAEA224E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u 1">
            <a:extLst>
              <a:ext uri="{FF2B5EF4-FFF2-40B4-BE49-F238E27FC236}">
                <a16:creationId xmlns:a16="http://schemas.microsoft.com/office/drawing/2014/main" id="{1F0C996B-CBF2-EFEF-D09F-8557AEFC74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08184" y="174032"/>
            <a:ext cx="10175631" cy="1111843"/>
          </a:xfrm>
        </p:spPr>
        <p:txBody>
          <a:bodyPr anchor="ctr">
            <a:normAutofit/>
          </a:bodyPr>
          <a:lstStyle/>
          <a:p>
            <a:pPr algn="ctr"/>
            <a:r>
              <a:rPr lang="ro-RO" sz="4000"/>
              <a:t>Încărcarea documentelor:</a:t>
            </a:r>
          </a:p>
        </p:txBody>
      </p:sp>
      <p:sp>
        <p:nvSpPr>
          <p:cNvPr id="3" name="Substituent conținut 2">
            <a:extLst>
              <a:ext uri="{FF2B5EF4-FFF2-40B4-BE49-F238E27FC236}">
                <a16:creationId xmlns:a16="http://schemas.microsoft.com/office/drawing/2014/main" id="{54958AED-4422-0E3C-5085-9005B174E72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08184" y="1115968"/>
            <a:ext cx="10175630" cy="1601832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ro-RO" sz="2400" dirty="0"/>
              <a:t>1. Deschideți directorul desemnat pentru raportare.</a:t>
            </a:r>
          </a:p>
          <a:p>
            <a:pPr marL="0" indent="0">
              <a:buNone/>
            </a:pPr>
            <a:r>
              <a:rPr lang="ro-RO" sz="2400" dirty="0"/>
              <a:t>2. Faceți click pe butonul </a:t>
            </a:r>
            <a:r>
              <a:rPr lang="ro-RO" sz="2400" b="1" dirty="0"/>
              <a:t>New+</a:t>
            </a:r>
            <a:r>
              <a:rPr lang="ro-RO" sz="2400" dirty="0"/>
              <a:t> și selectați </a:t>
            </a:r>
            <a:r>
              <a:rPr lang="ro-RO" sz="2400" b="1" dirty="0"/>
              <a:t>File </a:t>
            </a:r>
            <a:r>
              <a:rPr lang="ro-RO" sz="2400" b="1" dirty="0" err="1"/>
              <a:t>Upload</a:t>
            </a:r>
            <a:r>
              <a:rPr lang="ro-RO" sz="2400" dirty="0"/>
              <a:t> sau </a:t>
            </a:r>
            <a:r>
              <a:rPr lang="ro-RO" sz="2400" b="1" dirty="0"/>
              <a:t>Folder </a:t>
            </a:r>
            <a:r>
              <a:rPr lang="ro-RO" sz="2400" b="1" dirty="0" err="1"/>
              <a:t>Upload</a:t>
            </a:r>
            <a:r>
              <a:rPr lang="ro-RO" sz="2400" dirty="0"/>
              <a:t>.</a:t>
            </a:r>
          </a:p>
          <a:p>
            <a:pPr marL="0" indent="0">
              <a:buNone/>
            </a:pPr>
            <a:r>
              <a:rPr lang="ro-RO" sz="2400" dirty="0"/>
              <a:t>3. Alegeți fișierele de pe computer și confirmați încărcarea.</a:t>
            </a:r>
          </a:p>
          <a:p>
            <a:pPr algn="ctr"/>
            <a:endParaRPr lang="ro-RO" sz="1000" dirty="0"/>
          </a:p>
        </p:txBody>
      </p:sp>
      <p:pic>
        <p:nvPicPr>
          <p:cNvPr id="7" name="Imagine 6" descr="O imagine care conține text, captură de ecran, număr, Font&#10;&#10;Conținutul generat de inteligența artificială poate fi incorect.">
            <a:extLst>
              <a:ext uri="{FF2B5EF4-FFF2-40B4-BE49-F238E27FC236}">
                <a16:creationId xmlns:a16="http://schemas.microsoft.com/office/drawing/2014/main" id="{E9124C75-D53F-B3F7-D809-CA84ADF0405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8503" y="2717800"/>
            <a:ext cx="11494993" cy="4864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5961487"/>
      </p:ext>
    </p:extLst>
  </p:cSld>
  <p:clrMapOvr>
    <a:masterClrMapping/>
  </p:clrMapOvr>
</p:sld>
</file>

<file path=ppt/theme/theme1.xml><?xml version="1.0" encoding="utf-8"?>
<a:theme xmlns:a="http://schemas.openxmlformats.org/drawingml/2006/main" name="Temă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webextensions/_rels/taskpanes.xml.rels><?xml version="1.0" encoding="UTF-8" standalone="yes"?>
<Relationships xmlns="http://schemas.openxmlformats.org/package/2006/relationships"><Relationship Id="rId3" Type="http://schemas.microsoft.com/office/2011/relationships/webextension" Target="webextension3.xml"/><Relationship Id="rId2" Type="http://schemas.microsoft.com/office/2011/relationships/webextension" Target="webextension2.xml"/><Relationship Id="rId1" Type="http://schemas.microsoft.com/office/2011/relationships/webextension" Target="webextension1.xml"/></Relationships>
</file>

<file path=ppt/webextensions/taskpanes.xml><?xml version="1.0" encoding="utf-8"?>
<wetp:taskpanes xmlns:wetp="http://schemas.microsoft.com/office/webextensions/taskpanes/2010/11">
  <wetp:taskpane dockstate="right" visibility="0" width="525" row="3">
    <wetp:webextensionref xmlns:r="http://schemas.openxmlformats.org/officeDocument/2006/relationships" r:id="rId1"/>
  </wetp:taskpane>
  <wetp:taskpane dockstate="right" visibility="0" width="525" row="4">
    <wetp:webextensionref xmlns:r="http://schemas.openxmlformats.org/officeDocument/2006/relationships" r:id="rId2"/>
  </wetp:taskpane>
  <wetp:taskpane dockstate="right" visibility="0" width="525" row="5">
    <wetp:webextensionref xmlns:r="http://schemas.openxmlformats.org/officeDocument/2006/relationships" r:id="rId3"/>
  </wetp:taskpane>
</wetp:taskpanes>
</file>

<file path=ppt/webextensions/webextension1.xml><?xml version="1.0" encoding="utf-8"?>
<we:webextension xmlns:we="http://schemas.microsoft.com/office/webextensions/webextension/2010/11" id="{B3F67868-11B0-4373-8BB1-CE6B8E4786EC}">
  <we:reference id="wa104178141" version="4.3.3.0" store="ro-RO" storeType="OMEX"/>
  <we:alternateReferences>
    <we:reference id="wa104178141" version="4.3.3.0" store="WA104178141" storeType="OMEX"/>
  </we:alternateReferences>
  <we:properties/>
  <we:bindings/>
  <we:snapshot xmlns:r="http://schemas.openxmlformats.org/officeDocument/2006/relationships"/>
</we:webextension>
</file>

<file path=ppt/webextensions/webextension2.xml><?xml version="1.0" encoding="utf-8"?>
<we:webextension xmlns:we="http://schemas.microsoft.com/office/webextensions/webextension/2010/11" id="{3146053A-9E8E-477D-A398-11754FAEBC51}">
  <we:reference id="wa200005669" version="2.0.0.0" store="ro-RO" storeType="OMEX"/>
  <we:alternateReferences>
    <we:reference id="wa200005669" version="2.0.0.0" store="wa200005669" storeType="OMEX"/>
  </we:alternateReferences>
  <we:properties/>
  <we:bindings/>
  <we:snapshot xmlns:r="http://schemas.openxmlformats.org/officeDocument/2006/relationships"/>
</we:webextension>
</file>

<file path=ppt/webextensions/webextension3.xml><?xml version="1.0" encoding="utf-8"?>
<we:webextension xmlns:we="http://schemas.microsoft.com/office/webextensions/webextension/2010/11" id="{D883A1C2-C5B2-4FD0-A9B3-8F3CFD2692CC}">
  <we:reference id="wa200005566" version="3.0.0.2" store="ro-RO" storeType="OMEX"/>
  <we:alternateReferences>
    <we:reference id="wa200005566" version="3.0.0.2" store="wa200005566" storeType="OMEX"/>
  </we:alternateReferences>
  <we:properties/>
  <we:bindings/>
  <we:snapshot xmlns:r="http://schemas.openxmlformats.org/officeDocument/2006/relationships"/>
</we:webextension>
</file>

<file path=docProps/app.xml><?xml version="1.0" encoding="utf-8"?>
<Properties xmlns="http://schemas.openxmlformats.org/officeDocument/2006/extended-properties" xmlns:vt="http://schemas.openxmlformats.org/officeDocument/2006/docPropsVTypes">
  <TotalTime>245</TotalTime>
  <Words>655</Words>
  <Application>Microsoft Office PowerPoint</Application>
  <PresentationFormat>Ecran lat</PresentationFormat>
  <Paragraphs>49</Paragraphs>
  <Slides>12</Slides>
  <Notes>0</Notes>
  <HiddenSlides>0</HiddenSlides>
  <MMClips>0</MMClips>
  <ScaleCrop>false</ScaleCrop>
  <HeadingPairs>
    <vt:vector size="6" baseType="variant">
      <vt:variant>
        <vt:lpstr>Fonturi utilizate</vt:lpstr>
      </vt:variant>
      <vt:variant>
        <vt:i4>4</vt:i4>
      </vt:variant>
      <vt:variant>
        <vt:lpstr>Temă</vt:lpstr>
      </vt:variant>
      <vt:variant>
        <vt:i4>1</vt:i4>
      </vt:variant>
      <vt:variant>
        <vt:lpstr>Titluri diapozitive</vt:lpstr>
      </vt:variant>
      <vt:variant>
        <vt:i4>12</vt:i4>
      </vt:variant>
    </vt:vector>
  </HeadingPairs>
  <TitlesOfParts>
    <vt:vector size="17" baseType="lpstr">
      <vt:lpstr>Arial</vt:lpstr>
      <vt:lpstr>Calibri</vt:lpstr>
      <vt:lpstr>Calibri Light</vt:lpstr>
      <vt:lpstr>Wingdings</vt:lpstr>
      <vt:lpstr>Temă Office</vt:lpstr>
      <vt:lpstr>GHID PRACTIC PENTRU UTILIZAREA</vt:lpstr>
      <vt:lpstr>Introducere</vt:lpstr>
      <vt:lpstr>Accesul pe platformă </vt:lpstr>
      <vt:lpstr>Creare cont </vt:lpstr>
      <vt:lpstr>După ce faceți click pe SUBMIT, veți primi un email de verificare a adresei de email.  Confirmați adresa de e-mail prin butonul Verify Email.</vt:lpstr>
      <vt:lpstr>Prezentare PowerPoint</vt:lpstr>
      <vt:lpstr>Structura directorului</vt:lpstr>
      <vt:lpstr>Prezentare PowerPoint</vt:lpstr>
      <vt:lpstr>Încărcarea documentelor:</vt:lpstr>
      <vt:lpstr>ORGANIZAREA ȘI DENUMIREA DIRECTOARELOR/FIȘIERELOR</vt:lpstr>
      <vt:lpstr>Verificarea documentelor încărcate</vt:lpstr>
      <vt:lpstr>Succes în implementarea proiectului și utilizarea platformei 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Prezentare PowerPoint</dc:title>
  <dc:creator>Bogdan Romanica</dc:creator>
  <cp:lastModifiedBy>Bogdan Romanica</cp:lastModifiedBy>
  <cp:revision>4</cp:revision>
  <dcterms:created xsi:type="dcterms:W3CDTF">2025-02-18T05:53:42Z</dcterms:created>
  <dcterms:modified xsi:type="dcterms:W3CDTF">2025-03-03T13:25:36Z</dcterms:modified>
</cp:coreProperties>
</file>